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4"/>
  </p:notesMasterIdLst>
  <p:sldIdLst>
    <p:sldId id="335" r:id="rId5"/>
    <p:sldId id="368" r:id="rId6"/>
    <p:sldId id="364" r:id="rId7"/>
    <p:sldId id="374" r:id="rId8"/>
    <p:sldId id="375" r:id="rId9"/>
    <p:sldId id="370" r:id="rId10"/>
    <p:sldId id="371" r:id="rId11"/>
    <p:sldId id="372" r:id="rId12"/>
    <p:sldId id="362" r:id="rId13"/>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Willis" initials="SW" lastIdx="1" clrIdx="0">
    <p:extLst>
      <p:ext uri="{19B8F6BF-5375-455C-9EA6-DF929625EA0E}">
        <p15:presenceInfo xmlns:p15="http://schemas.microsoft.com/office/powerpoint/2012/main" userId="S-1-5-21-515967899-920026266-839522115-327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78"/>
    <p:restoredTop sz="94676"/>
  </p:normalViewPr>
  <p:slideViewPr>
    <p:cSldViewPr snapToGrid="0" snapToObjects="1">
      <p:cViewPr varScale="1">
        <p:scale>
          <a:sx n="106" d="100"/>
          <a:sy n="106" d="100"/>
        </p:scale>
        <p:origin x="106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7D5518B0-2F9F-4F6C-B56F-22252B95B05F}" type="datetimeFigureOut">
              <a:rPr lang="en-GB" smtClean="0"/>
              <a:t>12/11/2019</a:t>
            </a:fld>
            <a:endParaRPr lang="en-GB" dirty="0"/>
          </a:p>
        </p:txBody>
      </p:sp>
      <p:sp>
        <p:nvSpPr>
          <p:cNvPr id="4" name="Slide Image Placehold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3AFBA69C-8CEA-459D-A1DD-DBD5752D5510}" type="slidenum">
              <a:rPr lang="en-GB" smtClean="0"/>
              <a:t>‹#›</a:t>
            </a:fld>
            <a:endParaRPr lang="en-GB" dirty="0"/>
          </a:p>
        </p:txBody>
      </p:sp>
    </p:spTree>
    <p:extLst>
      <p:ext uri="{BB962C8B-B14F-4D97-AF65-F5344CB8AC3E}">
        <p14:creationId xmlns:p14="http://schemas.microsoft.com/office/powerpoint/2010/main" val="1687145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Bri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86418" y="-69448"/>
            <a:ext cx="4557193" cy="6979534"/>
          </a:xfrm>
          <a:custGeom>
            <a:avLst/>
            <a:gdLst>
              <a:gd name="connsiteX0" fmla="*/ 0 w 9177940"/>
              <a:gd name="connsiteY0" fmla="*/ 4227655 h 8455310"/>
              <a:gd name="connsiteX1" fmla="*/ 4588970 w 9177940"/>
              <a:gd name="connsiteY1" fmla="*/ 0 h 8455310"/>
              <a:gd name="connsiteX2" fmla="*/ 9177940 w 9177940"/>
              <a:gd name="connsiteY2" fmla="*/ 4227655 h 8455310"/>
              <a:gd name="connsiteX3" fmla="*/ 4588970 w 9177940"/>
              <a:gd name="connsiteY3" fmla="*/ 8455310 h 8455310"/>
              <a:gd name="connsiteX4" fmla="*/ 0 w 9177940"/>
              <a:gd name="connsiteY4" fmla="*/ 4227655 h 8455310"/>
              <a:gd name="connsiteX0" fmla="*/ 0 w 9177940"/>
              <a:gd name="connsiteY0" fmla="*/ 4227655 h 8258540"/>
              <a:gd name="connsiteX1" fmla="*/ 4588970 w 9177940"/>
              <a:gd name="connsiteY1" fmla="*/ 0 h 8258540"/>
              <a:gd name="connsiteX2" fmla="*/ 9177940 w 9177940"/>
              <a:gd name="connsiteY2" fmla="*/ 4227655 h 8258540"/>
              <a:gd name="connsiteX3" fmla="*/ 5179279 w 9177940"/>
              <a:gd name="connsiteY3" fmla="*/ 8258540 h 8258540"/>
              <a:gd name="connsiteX4" fmla="*/ 0 w 9177940"/>
              <a:gd name="connsiteY4" fmla="*/ 4227655 h 8258540"/>
              <a:gd name="connsiteX0" fmla="*/ 0 w 9177940"/>
              <a:gd name="connsiteY0" fmla="*/ 2942865 h 6973750"/>
              <a:gd name="connsiteX1" fmla="*/ 6255724 w 9177940"/>
              <a:gd name="connsiteY1" fmla="*/ 0 h 6973750"/>
              <a:gd name="connsiteX2" fmla="*/ 9177940 w 9177940"/>
              <a:gd name="connsiteY2" fmla="*/ 2942865 h 6973750"/>
              <a:gd name="connsiteX3" fmla="*/ 5179279 w 9177940"/>
              <a:gd name="connsiteY3" fmla="*/ 6973750 h 6973750"/>
              <a:gd name="connsiteX4" fmla="*/ 0 w 9177940"/>
              <a:gd name="connsiteY4" fmla="*/ 2942865 h 6973750"/>
              <a:gd name="connsiteX0" fmla="*/ 0 w 4675388"/>
              <a:gd name="connsiteY0" fmla="*/ 14470 h 6973750"/>
              <a:gd name="connsiteX1" fmla="*/ 1753172 w 4675388"/>
              <a:gd name="connsiteY1" fmla="*/ 0 h 6973750"/>
              <a:gd name="connsiteX2" fmla="*/ 4675388 w 4675388"/>
              <a:gd name="connsiteY2" fmla="*/ 2942865 h 6973750"/>
              <a:gd name="connsiteX3" fmla="*/ 676727 w 4675388"/>
              <a:gd name="connsiteY3" fmla="*/ 6973750 h 6973750"/>
              <a:gd name="connsiteX4" fmla="*/ 0 w 4675388"/>
              <a:gd name="connsiteY4" fmla="*/ 14470 h 6973750"/>
              <a:gd name="connsiteX0" fmla="*/ 0 w 4675388"/>
              <a:gd name="connsiteY0" fmla="*/ 14470 h 6973750"/>
              <a:gd name="connsiteX1" fmla="*/ 1753172 w 4675388"/>
              <a:gd name="connsiteY1" fmla="*/ 0 h 6973750"/>
              <a:gd name="connsiteX2" fmla="*/ 4675388 w 4675388"/>
              <a:gd name="connsiteY2" fmla="*/ 2942865 h 6973750"/>
              <a:gd name="connsiteX3" fmla="*/ 676727 w 4675388"/>
              <a:gd name="connsiteY3" fmla="*/ 6973750 h 6973750"/>
              <a:gd name="connsiteX4" fmla="*/ 514681 w 4675388"/>
              <a:gd name="connsiteY4" fmla="*/ 5312780 h 6973750"/>
              <a:gd name="connsiteX5" fmla="*/ 0 w 4675388"/>
              <a:gd name="connsiteY5" fmla="*/ 14470 h 6973750"/>
              <a:gd name="connsiteX0" fmla="*/ 0 w 4675388"/>
              <a:gd name="connsiteY0" fmla="*/ 14470 h 6979534"/>
              <a:gd name="connsiteX1" fmla="*/ 1753172 w 4675388"/>
              <a:gd name="connsiteY1" fmla="*/ 0 h 6979534"/>
              <a:gd name="connsiteX2" fmla="*/ 4675388 w 4675388"/>
              <a:gd name="connsiteY2" fmla="*/ 2942865 h 6979534"/>
              <a:gd name="connsiteX3" fmla="*/ 676727 w 4675388"/>
              <a:gd name="connsiteY3" fmla="*/ 6973750 h 6979534"/>
              <a:gd name="connsiteX4" fmla="*/ 51693 w 4675388"/>
              <a:gd name="connsiteY4" fmla="*/ 6979534 h 6979534"/>
              <a:gd name="connsiteX5" fmla="*/ 0 w 4675388"/>
              <a:gd name="connsiteY5" fmla="*/ 14470 h 6979534"/>
              <a:gd name="connsiteX0" fmla="*/ 0 w 4690378"/>
              <a:gd name="connsiteY0" fmla="*/ 14470 h 6979534"/>
              <a:gd name="connsiteX1" fmla="*/ 1753172 w 4690378"/>
              <a:gd name="connsiteY1" fmla="*/ 0 h 6979534"/>
              <a:gd name="connsiteX2" fmla="*/ 4690378 w 4690378"/>
              <a:gd name="connsiteY2" fmla="*/ 2950360 h 6979534"/>
              <a:gd name="connsiteX3" fmla="*/ 676727 w 4690378"/>
              <a:gd name="connsiteY3" fmla="*/ 6973750 h 6979534"/>
              <a:gd name="connsiteX4" fmla="*/ 51693 w 4690378"/>
              <a:gd name="connsiteY4" fmla="*/ 6979534 h 6979534"/>
              <a:gd name="connsiteX5" fmla="*/ 0 w 4690378"/>
              <a:gd name="connsiteY5" fmla="*/ 14470 h 6979534"/>
              <a:gd name="connsiteX0" fmla="*/ 0 w 4690378"/>
              <a:gd name="connsiteY0" fmla="*/ 14470 h 6979534"/>
              <a:gd name="connsiteX1" fmla="*/ 1753172 w 4690378"/>
              <a:gd name="connsiteY1" fmla="*/ 0 h 6979534"/>
              <a:gd name="connsiteX2" fmla="*/ 4325909 w 4690378"/>
              <a:gd name="connsiteY2" fmla="*/ 2592954 h 6979534"/>
              <a:gd name="connsiteX3" fmla="*/ 4690378 w 4690378"/>
              <a:gd name="connsiteY3" fmla="*/ 2950360 h 6979534"/>
              <a:gd name="connsiteX4" fmla="*/ 676727 w 4690378"/>
              <a:gd name="connsiteY4" fmla="*/ 6973750 h 6979534"/>
              <a:gd name="connsiteX5" fmla="*/ 51693 w 4690378"/>
              <a:gd name="connsiteY5" fmla="*/ 6979534 h 6979534"/>
              <a:gd name="connsiteX6" fmla="*/ 0 w 4690378"/>
              <a:gd name="connsiteY6" fmla="*/ 14470 h 6979534"/>
              <a:gd name="connsiteX0" fmla="*/ 0 w 4690378"/>
              <a:gd name="connsiteY0" fmla="*/ 14470 h 6979534"/>
              <a:gd name="connsiteX1" fmla="*/ 1753172 w 4690378"/>
              <a:gd name="connsiteY1" fmla="*/ 0 h 6979534"/>
              <a:gd name="connsiteX2" fmla="*/ 4325909 w 4690378"/>
              <a:gd name="connsiteY2" fmla="*/ 2592954 h 6979534"/>
              <a:gd name="connsiteX3" fmla="*/ 4690378 w 4690378"/>
              <a:gd name="connsiteY3" fmla="*/ 2950360 h 6979534"/>
              <a:gd name="connsiteX4" fmla="*/ 4379348 w 4690378"/>
              <a:gd name="connsiteY4" fmla="*/ 3252035 h 6979534"/>
              <a:gd name="connsiteX5" fmla="*/ 676727 w 4690378"/>
              <a:gd name="connsiteY5" fmla="*/ 6973750 h 6979534"/>
              <a:gd name="connsiteX6" fmla="*/ 51693 w 4690378"/>
              <a:gd name="connsiteY6" fmla="*/ 6979534 h 6979534"/>
              <a:gd name="connsiteX7" fmla="*/ 0 w 4690378"/>
              <a:gd name="connsiteY7" fmla="*/ 14470 h 6979534"/>
              <a:gd name="connsiteX0" fmla="*/ 0 w 4678502"/>
              <a:gd name="connsiteY0" fmla="*/ 14470 h 6979534"/>
              <a:gd name="connsiteX1" fmla="*/ 1753172 w 4678502"/>
              <a:gd name="connsiteY1" fmla="*/ 0 h 6979534"/>
              <a:gd name="connsiteX2" fmla="*/ 4325909 w 4678502"/>
              <a:gd name="connsiteY2" fmla="*/ 2592954 h 6979534"/>
              <a:gd name="connsiteX3" fmla="*/ 4678502 w 4678502"/>
              <a:gd name="connsiteY3" fmla="*/ 2956298 h 6979534"/>
              <a:gd name="connsiteX4" fmla="*/ 4379348 w 4678502"/>
              <a:gd name="connsiteY4" fmla="*/ 3252035 h 6979534"/>
              <a:gd name="connsiteX5" fmla="*/ 676727 w 4678502"/>
              <a:gd name="connsiteY5" fmla="*/ 6973750 h 6979534"/>
              <a:gd name="connsiteX6" fmla="*/ 51693 w 4678502"/>
              <a:gd name="connsiteY6" fmla="*/ 6979534 h 6979534"/>
              <a:gd name="connsiteX7" fmla="*/ 0 w 4678502"/>
              <a:gd name="connsiteY7" fmla="*/ 14470 h 6979534"/>
              <a:gd name="connsiteX0" fmla="*/ 0 w 4379348"/>
              <a:gd name="connsiteY0" fmla="*/ 14470 h 6979534"/>
              <a:gd name="connsiteX1" fmla="*/ 1753172 w 4379348"/>
              <a:gd name="connsiteY1" fmla="*/ 0 h 6979534"/>
              <a:gd name="connsiteX2" fmla="*/ 4325909 w 4379348"/>
              <a:gd name="connsiteY2" fmla="*/ 2592954 h 6979534"/>
              <a:gd name="connsiteX3" fmla="*/ 4379348 w 4379348"/>
              <a:gd name="connsiteY3" fmla="*/ 3252035 h 6979534"/>
              <a:gd name="connsiteX4" fmla="*/ 676727 w 4379348"/>
              <a:gd name="connsiteY4" fmla="*/ 6973750 h 6979534"/>
              <a:gd name="connsiteX5" fmla="*/ 51693 w 4379348"/>
              <a:gd name="connsiteY5" fmla="*/ 6979534 h 6979534"/>
              <a:gd name="connsiteX6" fmla="*/ 0 w 4379348"/>
              <a:gd name="connsiteY6" fmla="*/ 14470 h 6979534"/>
              <a:gd name="connsiteX0" fmla="*/ 0 w 4559981"/>
              <a:gd name="connsiteY0" fmla="*/ 14470 h 6979534"/>
              <a:gd name="connsiteX1" fmla="*/ 1753172 w 4559981"/>
              <a:gd name="connsiteY1" fmla="*/ 0 h 6979534"/>
              <a:gd name="connsiteX2" fmla="*/ 4325909 w 4559981"/>
              <a:gd name="connsiteY2" fmla="*/ 2592954 h 6979534"/>
              <a:gd name="connsiteX3" fmla="*/ 4379348 w 4559981"/>
              <a:gd name="connsiteY3" fmla="*/ 3252035 h 6979534"/>
              <a:gd name="connsiteX4" fmla="*/ 676727 w 4559981"/>
              <a:gd name="connsiteY4" fmla="*/ 6973750 h 6979534"/>
              <a:gd name="connsiteX5" fmla="*/ 51693 w 4559981"/>
              <a:gd name="connsiteY5" fmla="*/ 6979534 h 6979534"/>
              <a:gd name="connsiteX6" fmla="*/ 0 w 4559981"/>
              <a:gd name="connsiteY6" fmla="*/ 14470 h 6979534"/>
              <a:gd name="connsiteX0" fmla="*/ 0 w 4603652"/>
              <a:gd name="connsiteY0" fmla="*/ 14470 h 6979534"/>
              <a:gd name="connsiteX1" fmla="*/ 1753172 w 4603652"/>
              <a:gd name="connsiteY1" fmla="*/ 0 h 6979534"/>
              <a:gd name="connsiteX2" fmla="*/ 4325909 w 4603652"/>
              <a:gd name="connsiteY2" fmla="*/ 2592954 h 6979534"/>
              <a:gd name="connsiteX3" fmla="*/ 4379348 w 4603652"/>
              <a:gd name="connsiteY3" fmla="*/ 3252035 h 6979534"/>
              <a:gd name="connsiteX4" fmla="*/ 676727 w 4603652"/>
              <a:gd name="connsiteY4" fmla="*/ 6973750 h 6979534"/>
              <a:gd name="connsiteX5" fmla="*/ 51693 w 4603652"/>
              <a:gd name="connsiteY5" fmla="*/ 6979534 h 6979534"/>
              <a:gd name="connsiteX6" fmla="*/ 0 w 4603652"/>
              <a:gd name="connsiteY6" fmla="*/ 14470 h 6979534"/>
              <a:gd name="connsiteX0" fmla="*/ 0 w 4557193"/>
              <a:gd name="connsiteY0" fmla="*/ 14470 h 6979534"/>
              <a:gd name="connsiteX1" fmla="*/ 1753172 w 4557193"/>
              <a:gd name="connsiteY1" fmla="*/ 0 h 6979534"/>
              <a:gd name="connsiteX2" fmla="*/ 4325909 w 4557193"/>
              <a:gd name="connsiteY2" fmla="*/ 2592954 h 6979534"/>
              <a:gd name="connsiteX3" fmla="*/ 4379348 w 4557193"/>
              <a:gd name="connsiteY3" fmla="*/ 3252035 h 6979534"/>
              <a:gd name="connsiteX4" fmla="*/ 676727 w 4557193"/>
              <a:gd name="connsiteY4" fmla="*/ 6973750 h 6979534"/>
              <a:gd name="connsiteX5" fmla="*/ 51693 w 4557193"/>
              <a:gd name="connsiteY5" fmla="*/ 6979534 h 6979534"/>
              <a:gd name="connsiteX6" fmla="*/ 0 w 4557193"/>
              <a:gd name="connsiteY6" fmla="*/ 14470 h 6979534"/>
              <a:gd name="connsiteX0" fmla="*/ 0 w 4557193"/>
              <a:gd name="connsiteY0" fmla="*/ 14470 h 6979534"/>
              <a:gd name="connsiteX1" fmla="*/ 1753172 w 4557193"/>
              <a:gd name="connsiteY1" fmla="*/ 0 h 6979534"/>
              <a:gd name="connsiteX2" fmla="*/ 4325909 w 4557193"/>
              <a:gd name="connsiteY2" fmla="*/ 2592954 h 6979534"/>
              <a:gd name="connsiteX3" fmla="*/ 4379348 w 4557193"/>
              <a:gd name="connsiteY3" fmla="*/ 3252035 h 6979534"/>
              <a:gd name="connsiteX4" fmla="*/ 676727 w 4557193"/>
              <a:gd name="connsiteY4" fmla="*/ 6973750 h 6979534"/>
              <a:gd name="connsiteX5" fmla="*/ 51693 w 4557193"/>
              <a:gd name="connsiteY5" fmla="*/ 6979534 h 6979534"/>
              <a:gd name="connsiteX6" fmla="*/ 0 w 4557193"/>
              <a:gd name="connsiteY6" fmla="*/ 14470 h 697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7193" h="6979534">
                <a:moveTo>
                  <a:pt x="0" y="14470"/>
                </a:moveTo>
                <a:lnTo>
                  <a:pt x="1753172" y="0"/>
                </a:lnTo>
                <a:lnTo>
                  <a:pt x="4325909" y="2592954"/>
                </a:lnTo>
                <a:cubicBezTo>
                  <a:pt x="4527789" y="2806710"/>
                  <a:pt x="4699982" y="2931401"/>
                  <a:pt x="4379348" y="3252035"/>
                </a:cubicBezTo>
                <a:lnTo>
                  <a:pt x="676727" y="6973750"/>
                </a:lnTo>
                <a:lnTo>
                  <a:pt x="51693" y="6979534"/>
                </a:lnTo>
                <a:lnTo>
                  <a:pt x="0" y="14470"/>
                </a:lnTo>
                <a:close/>
              </a:path>
            </a:pathLst>
          </a:custGeom>
          <a:ln>
            <a:noFill/>
          </a:ln>
        </p:spPr>
        <p:txBody>
          <a:bodyPr anchor="ctr"/>
          <a:lstStyle>
            <a:lvl1pPr>
              <a:defRPr baseline="0"/>
            </a:lvl1pPr>
            <a:lvl2pPr>
              <a:defRPr>
                <a:solidFill>
                  <a:schemeClr val="bg1"/>
                </a:solidFill>
              </a:defRPr>
            </a:lvl2pPr>
          </a:lstStyle>
          <a:p>
            <a:pPr lvl="1"/>
            <a:r>
              <a:rPr lang="en-US" dirty="0"/>
              <a:t>Click to insert picture</a:t>
            </a:r>
          </a:p>
        </p:txBody>
      </p:sp>
      <p:sp>
        <p:nvSpPr>
          <p:cNvPr id="4" name="Title 3"/>
          <p:cNvSpPr>
            <a:spLocks noGrp="1"/>
          </p:cNvSpPr>
          <p:nvPr>
            <p:ph type="title" hasCustomPrompt="1"/>
          </p:nvPr>
        </p:nvSpPr>
        <p:spPr>
          <a:xfrm>
            <a:off x="6986016" y="3693541"/>
            <a:ext cx="4852416" cy="1325563"/>
          </a:xfrm>
        </p:spPr>
        <p:txBody>
          <a:bodyPr anchor="t">
            <a:normAutofit/>
          </a:bodyPr>
          <a:lstStyle>
            <a:lvl1pPr algn="ctr">
              <a:defRPr sz="3800" baseline="0">
                <a:solidFill>
                  <a:schemeClr val="bg1">
                    <a:lumMod val="95000"/>
                  </a:schemeClr>
                </a:solidFill>
              </a:defRPr>
            </a:lvl1pPr>
          </a:lstStyle>
          <a:p>
            <a:r>
              <a:rPr lang="en-US" dirty="0"/>
              <a:t>Add your document title here</a:t>
            </a:r>
          </a:p>
        </p:txBody>
      </p:sp>
    </p:spTree>
    <p:extLst>
      <p:ext uri="{BB962C8B-B14F-4D97-AF65-F5344CB8AC3E}">
        <p14:creationId xmlns:p14="http://schemas.microsoft.com/office/powerpoint/2010/main" val="757347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Breaker A - Sla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86418" y="-69448"/>
            <a:ext cx="4557193" cy="6979534"/>
          </a:xfrm>
          <a:custGeom>
            <a:avLst/>
            <a:gdLst>
              <a:gd name="connsiteX0" fmla="*/ 0 w 9177940"/>
              <a:gd name="connsiteY0" fmla="*/ 4227655 h 8455310"/>
              <a:gd name="connsiteX1" fmla="*/ 4588970 w 9177940"/>
              <a:gd name="connsiteY1" fmla="*/ 0 h 8455310"/>
              <a:gd name="connsiteX2" fmla="*/ 9177940 w 9177940"/>
              <a:gd name="connsiteY2" fmla="*/ 4227655 h 8455310"/>
              <a:gd name="connsiteX3" fmla="*/ 4588970 w 9177940"/>
              <a:gd name="connsiteY3" fmla="*/ 8455310 h 8455310"/>
              <a:gd name="connsiteX4" fmla="*/ 0 w 9177940"/>
              <a:gd name="connsiteY4" fmla="*/ 4227655 h 8455310"/>
              <a:gd name="connsiteX0" fmla="*/ 0 w 9177940"/>
              <a:gd name="connsiteY0" fmla="*/ 4227655 h 8258540"/>
              <a:gd name="connsiteX1" fmla="*/ 4588970 w 9177940"/>
              <a:gd name="connsiteY1" fmla="*/ 0 h 8258540"/>
              <a:gd name="connsiteX2" fmla="*/ 9177940 w 9177940"/>
              <a:gd name="connsiteY2" fmla="*/ 4227655 h 8258540"/>
              <a:gd name="connsiteX3" fmla="*/ 5179279 w 9177940"/>
              <a:gd name="connsiteY3" fmla="*/ 8258540 h 8258540"/>
              <a:gd name="connsiteX4" fmla="*/ 0 w 9177940"/>
              <a:gd name="connsiteY4" fmla="*/ 4227655 h 8258540"/>
              <a:gd name="connsiteX0" fmla="*/ 0 w 9177940"/>
              <a:gd name="connsiteY0" fmla="*/ 2942865 h 6973750"/>
              <a:gd name="connsiteX1" fmla="*/ 6255724 w 9177940"/>
              <a:gd name="connsiteY1" fmla="*/ 0 h 6973750"/>
              <a:gd name="connsiteX2" fmla="*/ 9177940 w 9177940"/>
              <a:gd name="connsiteY2" fmla="*/ 2942865 h 6973750"/>
              <a:gd name="connsiteX3" fmla="*/ 5179279 w 9177940"/>
              <a:gd name="connsiteY3" fmla="*/ 6973750 h 6973750"/>
              <a:gd name="connsiteX4" fmla="*/ 0 w 9177940"/>
              <a:gd name="connsiteY4" fmla="*/ 2942865 h 6973750"/>
              <a:gd name="connsiteX0" fmla="*/ 0 w 4675388"/>
              <a:gd name="connsiteY0" fmla="*/ 14470 h 6973750"/>
              <a:gd name="connsiteX1" fmla="*/ 1753172 w 4675388"/>
              <a:gd name="connsiteY1" fmla="*/ 0 h 6973750"/>
              <a:gd name="connsiteX2" fmla="*/ 4675388 w 4675388"/>
              <a:gd name="connsiteY2" fmla="*/ 2942865 h 6973750"/>
              <a:gd name="connsiteX3" fmla="*/ 676727 w 4675388"/>
              <a:gd name="connsiteY3" fmla="*/ 6973750 h 6973750"/>
              <a:gd name="connsiteX4" fmla="*/ 0 w 4675388"/>
              <a:gd name="connsiteY4" fmla="*/ 14470 h 6973750"/>
              <a:gd name="connsiteX0" fmla="*/ 0 w 4675388"/>
              <a:gd name="connsiteY0" fmla="*/ 14470 h 6973750"/>
              <a:gd name="connsiteX1" fmla="*/ 1753172 w 4675388"/>
              <a:gd name="connsiteY1" fmla="*/ 0 h 6973750"/>
              <a:gd name="connsiteX2" fmla="*/ 4675388 w 4675388"/>
              <a:gd name="connsiteY2" fmla="*/ 2942865 h 6973750"/>
              <a:gd name="connsiteX3" fmla="*/ 676727 w 4675388"/>
              <a:gd name="connsiteY3" fmla="*/ 6973750 h 6973750"/>
              <a:gd name="connsiteX4" fmla="*/ 514681 w 4675388"/>
              <a:gd name="connsiteY4" fmla="*/ 5312780 h 6973750"/>
              <a:gd name="connsiteX5" fmla="*/ 0 w 4675388"/>
              <a:gd name="connsiteY5" fmla="*/ 14470 h 6973750"/>
              <a:gd name="connsiteX0" fmla="*/ 0 w 4675388"/>
              <a:gd name="connsiteY0" fmla="*/ 14470 h 6979534"/>
              <a:gd name="connsiteX1" fmla="*/ 1753172 w 4675388"/>
              <a:gd name="connsiteY1" fmla="*/ 0 h 6979534"/>
              <a:gd name="connsiteX2" fmla="*/ 4675388 w 4675388"/>
              <a:gd name="connsiteY2" fmla="*/ 2942865 h 6979534"/>
              <a:gd name="connsiteX3" fmla="*/ 676727 w 4675388"/>
              <a:gd name="connsiteY3" fmla="*/ 6973750 h 6979534"/>
              <a:gd name="connsiteX4" fmla="*/ 51693 w 4675388"/>
              <a:gd name="connsiteY4" fmla="*/ 6979534 h 6979534"/>
              <a:gd name="connsiteX5" fmla="*/ 0 w 4675388"/>
              <a:gd name="connsiteY5" fmla="*/ 14470 h 6979534"/>
              <a:gd name="connsiteX0" fmla="*/ 0 w 4690378"/>
              <a:gd name="connsiteY0" fmla="*/ 14470 h 6979534"/>
              <a:gd name="connsiteX1" fmla="*/ 1753172 w 4690378"/>
              <a:gd name="connsiteY1" fmla="*/ 0 h 6979534"/>
              <a:gd name="connsiteX2" fmla="*/ 4690378 w 4690378"/>
              <a:gd name="connsiteY2" fmla="*/ 2950360 h 6979534"/>
              <a:gd name="connsiteX3" fmla="*/ 676727 w 4690378"/>
              <a:gd name="connsiteY3" fmla="*/ 6973750 h 6979534"/>
              <a:gd name="connsiteX4" fmla="*/ 51693 w 4690378"/>
              <a:gd name="connsiteY4" fmla="*/ 6979534 h 6979534"/>
              <a:gd name="connsiteX5" fmla="*/ 0 w 4690378"/>
              <a:gd name="connsiteY5" fmla="*/ 14470 h 6979534"/>
              <a:gd name="connsiteX0" fmla="*/ 0 w 4690378"/>
              <a:gd name="connsiteY0" fmla="*/ 14470 h 6979534"/>
              <a:gd name="connsiteX1" fmla="*/ 1753172 w 4690378"/>
              <a:gd name="connsiteY1" fmla="*/ 0 h 6979534"/>
              <a:gd name="connsiteX2" fmla="*/ 4325909 w 4690378"/>
              <a:gd name="connsiteY2" fmla="*/ 2592954 h 6979534"/>
              <a:gd name="connsiteX3" fmla="*/ 4690378 w 4690378"/>
              <a:gd name="connsiteY3" fmla="*/ 2950360 h 6979534"/>
              <a:gd name="connsiteX4" fmla="*/ 676727 w 4690378"/>
              <a:gd name="connsiteY4" fmla="*/ 6973750 h 6979534"/>
              <a:gd name="connsiteX5" fmla="*/ 51693 w 4690378"/>
              <a:gd name="connsiteY5" fmla="*/ 6979534 h 6979534"/>
              <a:gd name="connsiteX6" fmla="*/ 0 w 4690378"/>
              <a:gd name="connsiteY6" fmla="*/ 14470 h 6979534"/>
              <a:gd name="connsiteX0" fmla="*/ 0 w 4690378"/>
              <a:gd name="connsiteY0" fmla="*/ 14470 h 6979534"/>
              <a:gd name="connsiteX1" fmla="*/ 1753172 w 4690378"/>
              <a:gd name="connsiteY1" fmla="*/ 0 h 6979534"/>
              <a:gd name="connsiteX2" fmla="*/ 4325909 w 4690378"/>
              <a:gd name="connsiteY2" fmla="*/ 2592954 h 6979534"/>
              <a:gd name="connsiteX3" fmla="*/ 4690378 w 4690378"/>
              <a:gd name="connsiteY3" fmla="*/ 2950360 h 6979534"/>
              <a:gd name="connsiteX4" fmla="*/ 4379348 w 4690378"/>
              <a:gd name="connsiteY4" fmla="*/ 3252035 h 6979534"/>
              <a:gd name="connsiteX5" fmla="*/ 676727 w 4690378"/>
              <a:gd name="connsiteY5" fmla="*/ 6973750 h 6979534"/>
              <a:gd name="connsiteX6" fmla="*/ 51693 w 4690378"/>
              <a:gd name="connsiteY6" fmla="*/ 6979534 h 6979534"/>
              <a:gd name="connsiteX7" fmla="*/ 0 w 4690378"/>
              <a:gd name="connsiteY7" fmla="*/ 14470 h 6979534"/>
              <a:gd name="connsiteX0" fmla="*/ 0 w 4678502"/>
              <a:gd name="connsiteY0" fmla="*/ 14470 h 6979534"/>
              <a:gd name="connsiteX1" fmla="*/ 1753172 w 4678502"/>
              <a:gd name="connsiteY1" fmla="*/ 0 h 6979534"/>
              <a:gd name="connsiteX2" fmla="*/ 4325909 w 4678502"/>
              <a:gd name="connsiteY2" fmla="*/ 2592954 h 6979534"/>
              <a:gd name="connsiteX3" fmla="*/ 4678502 w 4678502"/>
              <a:gd name="connsiteY3" fmla="*/ 2956298 h 6979534"/>
              <a:gd name="connsiteX4" fmla="*/ 4379348 w 4678502"/>
              <a:gd name="connsiteY4" fmla="*/ 3252035 h 6979534"/>
              <a:gd name="connsiteX5" fmla="*/ 676727 w 4678502"/>
              <a:gd name="connsiteY5" fmla="*/ 6973750 h 6979534"/>
              <a:gd name="connsiteX6" fmla="*/ 51693 w 4678502"/>
              <a:gd name="connsiteY6" fmla="*/ 6979534 h 6979534"/>
              <a:gd name="connsiteX7" fmla="*/ 0 w 4678502"/>
              <a:gd name="connsiteY7" fmla="*/ 14470 h 6979534"/>
              <a:gd name="connsiteX0" fmla="*/ 0 w 4379348"/>
              <a:gd name="connsiteY0" fmla="*/ 14470 h 6979534"/>
              <a:gd name="connsiteX1" fmla="*/ 1753172 w 4379348"/>
              <a:gd name="connsiteY1" fmla="*/ 0 h 6979534"/>
              <a:gd name="connsiteX2" fmla="*/ 4325909 w 4379348"/>
              <a:gd name="connsiteY2" fmla="*/ 2592954 h 6979534"/>
              <a:gd name="connsiteX3" fmla="*/ 4379348 w 4379348"/>
              <a:gd name="connsiteY3" fmla="*/ 3252035 h 6979534"/>
              <a:gd name="connsiteX4" fmla="*/ 676727 w 4379348"/>
              <a:gd name="connsiteY4" fmla="*/ 6973750 h 6979534"/>
              <a:gd name="connsiteX5" fmla="*/ 51693 w 4379348"/>
              <a:gd name="connsiteY5" fmla="*/ 6979534 h 6979534"/>
              <a:gd name="connsiteX6" fmla="*/ 0 w 4379348"/>
              <a:gd name="connsiteY6" fmla="*/ 14470 h 6979534"/>
              <a:gd name="connsiteX0" fmla="*/ 0 w 4559981"/>
              <a:gd name="connsiteY0" fmla="*/ 14470 h 6979534"/>
              <a:gd name="connsiteX1" fmla="*/ 1753172 w 4559981"/>
              <a:gd name="connsiteY1" fmla="*/ 0 h 6979534"/>
              <a:gd name="connsiteX2" fmla="*/ 4325909 w 4559981"/>
              <a:gd name="connsiteY2" fmla="*/ 2592954 h 6979534"/>
              <a:gd name="connsiteX3" fmla="*/ 4379348 w 4559981"/>
              <a:gd name="connsiteY3" fmla="*/ 3252035 h 6979534"/>
              <a:gd name="connsiteX4" fmla="*/ 676727 w 4559981"/>
              <a:gd name="connsiteY4" fmla="*/ 6973750 h 6979534"/>
              <a:gd name="connsiteX5" fmla="*/ 51693 w 4559981"/>
              <a:gd name="connsiteY5" fmla="*/ 6979534 h 6979534"/>
              <a:gd name="connsiteX6" fmla="*/ 0 w 4559981"/>
              <a:gd name="connsiteY6" fmla="*/ 14470 h 6979534"/>
              <a:gd name="connsiteX0" fmla="*/ 0 w 4603652"/>
              <a:gd name="connsiteY0" fmla="*/ 14470 h 6979534"/>
              <a:gd name="connsiteX1" fmla="*/ 1753172 w 4603652"/>
              <a:gd name="connsiteY1" fmla="*/ 0 h 6979534"/>
              <a:gd name="connsiteX2" fmla="*/ 4325909 w 4603652"/>
              <a:gd name="connsiteY2" fmla="*/ 2592954 h 6979534"/>
              <a:gd name="connsiteX3" fmla="*/ 4379348 w 4603652"/>
              <a:gd name="connsiteY3" fmla="*/ 3252035 h 6979534"/>
              <a:gd name="connsiteX4" fmla="*/ 676727 w 4603652"/>
              <a:gd name="connsiteY4" fmla="*/ 6973750 h 6979534"/>
              <a:gd name="connsiteX5" fmla="*/ 51693 w 4603652"/>
              <a:gd name="connsiteY5" fmla="*/ 6979534 h 6979534"/>
              <a:gd name="connsiteX6" fmla="*/ 0 w 4603652"/>
              <a:gd name="connsiteY6" fmla="*/ 14470 h 6979534"/>
              <a:gd name="connsiteX0" fmla="*/ 0 w 4557193"/>
              <a:gd name="connsiteY0" fmla="*/ 14470 h 6979534"/>
              <a:gd name="connsiteX1" fmla="*/ 1753172 w 4557193"/>
              <a:gd name="connsiteY1" fmla="*/ 0 h 6979534"/>
              <a:gd name="connsiteX2" fmla="*/ 4325909 w 4557193"/>
              <a:gd name="connsiteY2" fmla="*/ 2592954 h 6979534"/>
              <a:gd name="connsiteX3" fmla="*/ 4379348 w 4557193"/>
              <a:gd name="connsiteY3" fmla="*/ 3252035 h 6979534"/>
              <a:gd name="connsiteX4" fmla="*/ 676727 w 4557193"/>
              <a:gd name="connsiteY4" fmla="*/ 6973750 h 6979534"/>
              <a:gd name="connsiteX5" fmla="*/ 51693 w 4557193"/>
              <a:gd name="connsiteY5" fmla="*/ 6979534 h 6979534"/>
              <a:gd name="connsiteX6" fmla="*/ 0 w 4557193"/>
              <a:gd name="connsiteY6" fmla="*/ 14470 h 6979534"/>
              <a:gd name="connsiteX0" fmla="*/ 0 w 4557193"/>
              <a:gd name="connsiteY0" fmla="*/ 14470 h 6979534"/>
              <a:gd name="connsiteX1" fmla="*/ 1753172 w 4557193"/>
              <a:gd name="connsiteY1" fmla="*/ 0 h 6979534"/>
              <a:gd name="connsiteX2" fmla="*/ 4325909 w 4557193"/>
              <a:gd name="connsiteY2" fmla="*/ 2592954 h 6979534"/>
              <a:gd name="connsiteX3" fmla="*/ 4379348 w 4557193"/>
              <a:gd name="connsiteY3" fmla="*/ 3252035 h 6979534"/>
              <a:gd name="connsiteX4" fmla="*/ 676727 w 4557193"/>
              <a:gd name="connsiteY4" fmla="*/ 6973750 h 6979534"/>
              <a:gd name="connsiteX5" fmla="*/ 51693 w 4557193"/>
              <a:gd name="connsiteY5" fmla="*/ 6979534 h 6979534"/>
              <a:gd name="connsiteX6" fmla="*/ 0 w 4557193"/>
              <a:gd name="connsiteY6" fmla="*/ 14470 h 697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7193" h="6979534">
                <a:moveTo>
                  <a:pt x="0" y="14470"/>
                </a:moveTo>
                <a:lnTo>
                  <a:pt x="1753172" y="0"/>
                </a:lnTo>
                <a:lnTo>
                  <a:pt x="4325909" y="2592954"/>
                </a:lnTo>
                <a:cubicBezTo>
                  <a:pt x="4527789" y="2806710"/>
                  <a:pt x="4699982" y="2931401"/>
                  <a:pt x="4379348" y="3252035"/>
                </a:cubicBezTo>
                <a:lnTo>
                  <a:pt x="676727" y="6973750"/>
                </a:lnTo>
                <a:lnTo>
                  <a:pt x="51693" y="6979534"/>
                </a:lnTo>
                <a:lnTo>
                  <a:pt x="0" y="14470"/>
                </a:lnTo>
                <a:close/>
              </a:path>
            </a:pathLst>
          </a:custGeom>
          <a:ln>
            <a:noFill/>
          </a:ln>
        </p:spPr>
        <p:txBody>
          <a:bodyPr anchor="ctr"/>
          <a:lstStyle>
            <a:lvl1pPr>
              <a:defRPr baseline="0"/>
            </a:lvl1pPr>
            <a:lvl2pPr>
              <a:defRPr>
                <a:solidFill>
                  <a:schemeClr val="bg1"/>
                </a:solidFill>
              </a:defRPr>
            </a:lvl2pPr>
          </a:lstStyle>
          <a:p>
            <a:pPr lvl="1"/>
            <a:r>
              <a:rPr lang="en-US" dirty="0"/>
              <a:t>Click to insert picture</a:t>
            </a:r>
          </a:p>
        </p:txBody>
      </p:sp>
      <p:sp>
        <p:nvSpPr>
          <p:cNvPr id="3" name="Title 3"/>
          <p:cNvSpPr>
            <a:spLocks noGrp="1"/>
          </p:cNvSpPr>
          <p:nvPr>
            <p:ph type="title" hasCustomPrompt="1"/>
          </p:nvPr>
        </p:nvSpPr>
        <p:spPr>
          <a:xfrm>
            <a:off x="6986016" y="2757537"/>
            <a:ext cx="4852416" cy="1325563"/>
          </a:xfrm>
        </p:spPr>
        <p:txBody>
          <a:bodyPr>
            <a:normAutofit/>
          </a:bodyPr>
          <a:lstStyle>
            <a:lvl1pPr algn="ctr">
              <a:defRPr sz="3800" baseline="0">
                <a:solidFill>
                  <a:schemeClr val="bg1">
                    <a:lumMod val="95000"/>
                  </a:schemeClr>
                </a:solidFill>
              </a:defRPr>
            </a:lvl1pPr>
          </a:lstStyle>
          <a:p>
            <a:r>
              <a:rPr lang="en-US" dirty="0"/>
              <a:t>Add your section title here</a:t>
            </a:r>
          </a:p>
        </p:txBody>
      </p:sp>
    </p:spTree>
    <p:extLst>
      <p:ext uri="{BB962C8B-B14F-4D97-AF65-F5344CB8AC3E}">
        <p14:creationId xmlns:p14="http://schemas.microsoft.com/office/powerpoint/2010/main" val="3870155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Breaker B - Bri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4535488" cy="6858000"/>
          </a:xfrm>
        </p:spPr>
        <p:txBody>
          <a:bodyPr anchor="ctr"/>
          <a:lstStyle>
            <a:lvl1pPr>
              <a:defRPr baseline="0"/>
            </a:lvl1pPr>
            <a:lvl2pPr>
              <a:defRPr>
                <a:solidFill>
                  <a:schemeClr val="bg1"/>
                </a:solidFill>
              </a:defRPr>
            </a:lvl2pPr>
          </a:lstStyle>
          <a:p>
            <a:pPr lvl="1"/>
            <a:r>
              <a:rPr lang="en-US" dirty="0"/>
              <a:t>Click to insert picture</a:t>
            </a:r>
          </a:p>
        </p:txBody>
      </p:sp>
      <p:sp>
        <p:nvSpPr>
          <p:cNvPr id="5" name="Title 3"/>
          <p:cNvSpPr>
            <a:spLocks noGrp="1"/>
          </p:cNvSpPr>
          <p:nvPr>
            <p:ph type="title" hasCustomPrompt="1"/>
          </p:nvPr>
        </p:nvSpPr>
        <p:spPr>
          <a:xfrm>
            <a:off x="7836408" y="2766218"/>
            <a:ext cx="4056888" cy="1325563"/>
          </a:xfrm>
        </p:spPr>
        <p:txBody>
          <a:bodyPr>
            <a:normAutofit/>
          </a:bodyPr>
          <a:lstStyle>
            <a:lvl1pPr algn="ctr">
              <a:defRPr sz="3800" baseline="0">
                <a:solidFill>
                  <a:schemeClr val="bg1">
                    <a:lumMod val="95000"/>
                  </a:schemeClr>
                </a:solidFill>
              </a:defRPr>
            </a:lvl1pPr>
          </a:lstStyle>
          <a:p>
            <a:r>
              <a:rPr lang="en-US" dirty="0"/>
              <a:t>Add your section title here</a:t>
            </a:r>
          </a:p>
        </p:txBody>
      </p:sp>
    </p:spTree>
    <p:extLst>
      <p:ext uri="{BB962C8B-B14F-4D97-AF65-F5344CB8AC3E}">
        <p14:creationId xmlns:p14="http://schemas.microsoft.com/office/powerpoint/2010/main" val="224993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Breaker B - Sla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4535488" cy="6858000"/>
          </a:xfrm>
        </p:spPr>
        <p:txBody>
          <a:bodyPr anchor="ctr"/>
          <a:lstStyle>
            <a:lvl1pPr>
              <a:defRPr baseline="0"/>
            </a:lvl1pPr>
            <a:lvl2pPr>
              <a:defRPr>
                <a:solidFill>
                  <a:schemeClr val="bg1"/>
                </a:solidFill>
              </a:defRPr>
            </a:lvl2pPr>
          </a:lstStyle>
          <a:p>
            <a:pPr lvl="1"/>
            <a:r>
              <a:rPr lang="en-US" dirty="0"/>
              <a:t>Click to insert picture</a:t>
            </a:r>
          </a:p>
        </p:txBody>
      </p:sp>
      <p:sp>
        <p:nvSpPr>
          <p:cNvPr id="5" name="Title 3"/>
          <p:cNvSpPr>
            <a:spLocks noGrp="1"/>
          </p:cNvSpPr>
          <p:nvPr>
            <p:ph type="title" hasCustomPrompt="1"/>
          </p:nvPr>
        </p:nvSpPr>
        <p:spPr>
          <a:xfrm>
            <a:off x="7836408" y="2766218"/>
            <a:ext cx="4056888" cy="1325563"/>
          </a:xfrm>
        </p:spPr>
        <p:txBody>
          <a:bodyPr>
            <a:normAutofit/>
          </a:bodyPr>
          <a:lstStyle>
            <a:lvl1pPr algn="ctr">
              <a:defRPr sz="3800" baseline="0">
                <a:solidFill>
                  <a:schemeClr val="bg1">
                    <a:lumMod val="95000"/>
                  </a:schemeClr>
                </a:solidFill>
              </a:defRPr>
            </a:lvl1pPr>
          </a:lstStyle>
          <a:p>
            <a:r>
              <a:rPr lang="en-US" dirty="0"/>
              <a:t>Add your section title here</a:t>
            </a:r>
          </a:p>
        </p:txBody>
      </p:sp>
    </p:spTree>
    <p:extLst>
      <p:ext uri="{BB962C8B-B14F-4D97-AF65-F5344CB8AC3E}">
        <p14:creationId xmlns:p14="http://schemas.microsoft.com/office/powerpoint/2010/main" val="2123953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Breaker A - Bri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3657600" y="1486521"/>
            <a:ext cx="4852416" cy="1325563"/>
          </a:xfrm>
        </p:spPr>
        <p:txBody>
          <a:bodyPr>
            <a:normAutofit/>
          </a:bodyPr>
          <a:lstStyle>
            <a:lvl1pPr algn="ctr">
              <a:defRPr sz="3800" baseline="0">
                <a:solidFill>
                  <a:schemeClr val="bg1">
                    <a:lumMod val="95000"/>
                  </a:schemeClr>
                </a:solidFill>
                <a:latin typeface="Arial" panose="020B0604020202020204" pitchFamily="34" charset="0"/>
                <a:cs typeface="Arial" panose="020B0604020202020204" pitchFamily="34" charset="0"/>
              </a:defRPr>
            </a:lvl1pPr>
          </a:lstStyle>
          <a:p>
            <a:r>
              <a:rPr lang="en-US" dirty="0"/>
              <a:t>Add your section title here</a:t>
            </a:r>
          </a:p>
        </p:txBody>
      </p:sp>
    </p:spTree>
    <p:extLst>
      <p:ext uri="{BB962C8B-B14F-4D97-AF65-F5344CB8AC3E}">
        <p14:creationId xmlns:p14="http://schemas.microsoft.com/office/powerpoint/2010/main" val="1550989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Breaker A - Sla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3657600" y="1486521"/>
            <a:ext cx="4852416" cy="1325563"/>
          </a:xfrm>
        </p:spPr>
        <p:txBody>
          <a:bodyPr>
            <a:normAutofit/>
          </a:bodyPr>
          <a:lstStyle>
            <a:lvl1pPr algn="ctr">
              <a:defRPr sz="3800" baseline="0">
                <a:solidFill>
                  <a:schemeClr val="bg1">
                    <a:lumMod val="95000"/>
                  </a:schemeClr>
                </a:solidFill>
                <a:latin typeface="Arial" panose="020B0604020202020204" pitchFamily="34" charset="0"/>
                <a:cs typeface="Arial" panose="020B0604020202020204" pitchFamily="34" charset="0"/>
              </a:defRPr>
            </a:lvl1pPr>
          </a:lstStyle>
          <a:p>
            <a:r>
              <a:rPr lang="en-US" dirty="0"/>
              <a:t>Add your section title here</a:t>
            </a:r>
          </a:p>
        </p:txBody>
      </p:sp>
    </p:spTree>
    <p:extLst>
      <p:ext uri="{BB962C8B-B14F-4D97-AF65-F5344CB8AC3E}">
        <p14:creationId xmlns:p14="http://schemas.microsoft.com/office/powerpoint/2010/main" val="2064826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Breaker B - Bri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p:cNvSpPr>
            <a:spLocks noGrp="1"/>
          </p:cNvSpPr>
          <p:nvPr>
            <p:ph type="title" hasCustomPrompt="1"/>
          </p:nvPr>
        </p:nvSpPr>
        <p:spPr>
          <a:xfrm>
            <a:off x="3657600" y="1998585"/>
            <a:ext cx="4852416" cy="1325563"/>
          </a:xfrm>
        </p:spPr>
        <p:txBody>
          <a:bodyPr>
            <a:normAutofit/>
          </a:bodyPr>
          <a:lstStyle>
            <a:lvl1pPr algn="ctr">
              <a:defRPr sz="3800" baseline="0">
                <a:solidFill>
                  <a:schemeClr val="bg1">
                    <a:lumMod val="95000"/>
                  </a:schemeClr>
                </a:solidFill>
              </a:defRPr>
            </a:lvl1pPr>
          </a:lstStyle>
          <a:p>
            <a:r>
              <a:rPr lang="en-US" dirty="0"/>
              <a:t>Add your section title here</a:t>
            </a:r>
          </a:p>
        </p:txBody>
      </p:sp>
    </p:spTree>
    <p:extLst>
      <p:ext uri="{BB962C8B-B14F-4D97-AF65-F5344CB8AC3E}">
        <p14:creationId xmlns:p14="http://schemas.microsoft.com/office/powerpoint/2010/main" val="2349670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Breaker B - Sla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p:cNvSpPr>
            <a:spLocks noGrp="1"/>
          </p:cNvSpPr>
          <p:nvPr>
            <p:ph type="title" hasCustomPrompt="1"/>
          </p:nvPr>
        </p:nvSpPr>
        <p:spPr>
          <a:xfrm>
            <a:off x="3657600" y="1998585"/>
            <a:ext cx="4852416" cy="1325563"/>
          </a:xfrm>
        </p:spPr>
        <p:txBody>
          <a:bodyPr>
            <a:normAutofit/>
          </a:bodyPr>
          <a:lstStyle>
            <a:lvl1pPr algn="ctr">
              <a:defRPr sz="3800" baseline="0">
                <a:solidFill>
                  <a:schemeClr val="bg1">
                    <a:lumMod val="95000"/>
                  </a:schemeClr>
                </a:solidFill>
              </a:defRPr>
            </a:lvl1pPr>
          </a:lstStyle>
          <a:p>
            <a:r>
              <a:rPr lang="en-US" dirty="0"/>
              <a:t>Add your section title here</a:t>
            </a:r>
          </a:p>
        </p:txBody>
      </p:sp>
    </p:spTree>
    <p:extLst>
      <p:ext uri="{BB962C8B-B14F-4D97-AF65-F5344CB8AC3E}">
        <p14:creationId xmlns:p14="http://schemas.microsoft.com/office/powerpoint/2010/main" val="1855216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Breaker E - Bri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3"/>
          <p:cNvSpPr>
            <a:spLocks noGrp="1"/>
          </p:cNvSpPr>
          <p:nvPr>
            <p:ph type="title" hasCustomPrompt="1"/>
          </p:nvPr>
        </p:nvSpPr>
        <p:spPr>
          <a:xfrm>
            <a:off x="6986016" y="2757537"/>
            <a:ext cx="4852416" cy="1325563"/>
          </a:xfrm>
        </p:spPr>
        <p:txBody>
          <a:bodyPr>
            <a:normAutofit/>
          </a:bodyPr>
          <a:lstStyle>
            <a:lvl1pPr algn="ctr">
              <a:defRPr sz="3800" baseline="0">
                <a:solidFill>
                  <a:schemeClr val="bg1">
                    <a:lumMod val="95000"/>
                  </a:schemeClr>
                </a:solidFill>
              </a:defRPr>
            </a:lvl1pPr>
          </a:lstStyle>
          <a:p>
            <a:r>
              <a:rPr lang="en-US" dirty="0"/>
              <a:t>Add your section title here</a:t>
            </a:r>
          </a:p>
        </p:txBody>
      </p:sp>
      <p:sp>
        <p:nvSpPr>
          <p:cNvPr id="4" name="Picture Placeholder 3"/>
          <p:cNvSpPr>
            <a:spLocks noGrp="1"/>
          </p:cNvSpPr>
          <p:nvPr>
            <p:ph type="pic" sz="quarter" idx="10" hasCustomPrompt="1"/>
          </p:nvPr>
        </p:nvSpPr>
        <p:spPr>
          <a:xfrm>
            <a:off x="-1" y="-20145"/>
            <a:ext cx="3914457" cy="4184426"/>
          </a:xfrm>
          <a:custGeom>
            <a:avLst/>
            <a:gdLst>
              <a:gd name="connsiteX0" fmla="*/ 0 w 3906838"/>
              <a:gd name="connsiteY0" fmla="*/ 651153 h 4164089"/>
              <a:gd name="connsiteX1" fmla="*/ 651153 w 3906838"/>
              <a:gd name="connsiteY1" fmla="*/ 0 h 4164089"/>
              <a:gd name="connsiteX2" fmla="*/ 3255685 w 3906838"/>
              <a:gd name="connsiteY2" fmla="*/ 0 h 4164089"/>
              <a:gd name="connsiteX3" fmla="*/ 3906838 w 3906838"/>
              <a:gd name="connsiteY3" fmla="*/ 651153 h 4164089"/>
              <a:gd name="connsiteX4" fmla="*/ 3906838 w 3906838"/>
              <a:gd name="connsiteY4" fmla="*/ 3512936 h 4164089"/>
              <a:gd name="connsiteX5" fmla="*/ 3255685 w 3906838"/>
              <a:gd name="connsiteY5" fmla="*/ 4164089 h 4164089"/>
              <a:gd name="connsiteX6" fmla="*/ 651153 w 3906838"/>
              <a:gd name="connsiteY6" fmla="*/ 4164089 h 4164089"/>
              <a:gd name="connsiteX7" fmla="*/ 0 w 3906838"/>
              <a:gd name="connsiteY7" fmla="*/ 3512936 h 4164089"/>
              <a:gd name="connsiteX8" fmla="*/ 0 w 3906838"/>
              <a:gd name="connsiteY8" fmla="*/ 651153 h 4164089"/>
              <a:gd name="connsiteX0" fmla="*/ 2908 w 3909746"/>
              <a:gd name="connsiteY0" fmla="*/ 651153 h 4164089"/>
              <a:gd name="connsiteX1" fmla="*/ 654061 w 3909746"/>
              <a:gd name="connsiteY1" fmla="*/ 0 h 4164089"/>
              <a:gd name="connsiteX2" fmla="*/ 3258593 w 3909746"/>
              <a:gd name="connsiteY2" fmla="*/ 0 h 4164089"/>
              <a:gd name="connsiteX3" fmla="*/ 3909746 w 3909746"/>
              <a:gd name="connsiteY3" fmla="*/ 651153 h 4164089"/>
              <a:gd name="connsiteX4" fmla="*/ 3909746 w 3909746"/>
              <a:gd name="connsiteY4" fmla="*/ 3512936 h 4164089"/>
              <a:gd name="connsiteX5" fmla="*/ 3258593 w 3909746"/>
              <a:gd name="connsiteY5" fmla="*/ 4164089 h 4164089"/>
              <a:gd name="connsiteX6" fmla="*/ 654061 w 3909746"/>
              <a:gd name="connsiteY6" fmla="*/ 4164089 h 4164089"/>
              <a:gd name="connsiteX7" fmla="*/ 2908 w 3909746"/>
              <a:gd name="connsiteY7" fmla="*/ 3512936 h 4164089"/>
              <a:gd name="connsiteX8" fmla="*/ 2908 w 3909746"/>
              <a:gd name="connsiteY8" fmla="*/ 651153 h 4164089"/>
              <a:gd name="connsiteX0" fmla="*/ 0 w 3906838"/>
              <a:gd name="connsiteY0" fmla="*/ 651153 h 4164089"/>
              <a:gd name="connsiteX1" fmla="*/ 651153 w 3906838"/>
              <a:gd name="connsiteY1" fmla="*/ 0 h 4164089"/>
              <a:gd name="connsiteX2" fmla="*/ 3255685 w 3906838"/>
              <a:gd name="connsiteY2" fmla="*/ 0 h 4164089"/>
              <a:gd name="connsiteX3" fmla="*/ 3906838 w 3906838"/>
              <a:gd name="connsiteY3" fmla="*/ 651153 h 4164089"/>
              <a:gd name="connsiteX4" fmla="*/ 3906838 w 3906838"/>
              <a:gd name="connsiteY4" fmla="*/ 3512936 h 4164089"/>
              <a:gd name="connsiteX5" fmla="*/ 3255685 w 3906838"/>
              <a:gd name="connsiteY5" fmla="*/ 4164089 h 4164089"/>
              <a:gd name="connsiteX6" fmla="*/ 651153 w 3906838"/>
              <a:gd name="connsiteY6" fmla="*/ 4164089 h 4164089"/>
              <a:gd name="connsiteX7" fmla="*/ 0 w 3906838"/>
              <a:gd name="connsiteY7" fmla="*/ 3512936 h 4164089"/>
              <a:gd name="connsiteX8" fmla="*/ 0 w 3906838"/>
              <a:gd name="connsiteY8" fmla="*/ 651153 h 4164089"/>
              <a:gd name="connsiteX0" fmla="*/ 0 w 3906838"/>
              <a:gd name="connsiteY0" fmla="*/ 651153 h 4164089"/>
              <a:gd name="connsiteX1" fmla="*/ 651153 w 3906838"/>
              <a:gd name="connsiteY1" fmla="*/ 0 h 4164089"/>
              <a:gd name="connsiteX2" fmla="*/ 3255685 w 3906838"/>
              <a:gd name="connsiteY2" fmla="*/ 0 h 4164089"/>
              <a:gd name="connsiteX3" fmla="*/ 3906838 w 3906838"/>
              <a:gd name="connsiteY3" fmla="*/ 651153 h 4164089"/>
              <a:gd name="connsiteX4" fmla="*/ 3906838 w 3906838"/>
              <a:gd name="connsiteY4" fmla="*/ 3512936 h 4164089"/>
              <a:gd name="connsiteX5" fmla="*/ 3255685 w 3906838"/>
              <a:gd name="connsiteY5" fmla="*/ 4164089 h 4164089"/>
              <a:gd name="connsiteX6" fmla="*/ 651153 w 3906838"/>
              <a:gd name="connsiteY6" fmla="*/ 4164089 h 4164089"/>
              <a:gd name="connsiteX7" fmla="*/ 0 w 3906838"/>
              <a:gd name="connsiteY7" fmla="*/ 3512936 h 4164089"/>
              <a:gd name="connsiteX8" fmla="*/ 0 w 3906838"/>
              <a:gd name="connsiteY8" fmla="*/ 651153 h 4164089"/>
              <a:gd name="connsiteX0" fmla="*/ 0 w 3906838"/>
              <a:gd name="connsiteY0" fmla="*/ 651153 h 4283240"/>
              <a:gd name="connsiteX1" fmla="*/ 651153 w 3906838"/>
              <a:gd name="connsiteY1" fmla="*/ 0 h 4283240"/>
              <a:gd name="connsiteX2" fmla="*/ 3255685 w 3906838"/>
              <a:gd name="connsiteY2" fmla="*/ 0 h 4283240"/>
              <a:gd name="connsiteX3" fmla="*/ 3906838 w 3906838"/>
              <a:gd name="connsiteY3" fmla="*/ 651153 h 4283240"/>
              <a:gd name="connsiteX4" fmla="*/ 3906838 w 3906838"/>
              <a:gd name="connsiteY4" fmla="*/ 3512936 h 4283240"/>
              <a:gd name="connsiteX5" fmla="*/ 3255685 w 3906838"/>
              <a:gd name="connsiteY5" fmla="*/ 4164089 h 4283240"/>
              <a:gd name="connsiteX6" fmla="*/ 651153 w 3906838"/>
              <a:gd name="connsiteY6" fmla="*/ 4164089 h 4283240"/>
              <a:gd name="connsiteX7" fmla="*/ 0 w 3906838"/>
              <a:gd name="connsiteY7" fmla="*/ 4158795 h 4283240"/>
              <a:gd name="connsiteX8" fmla="*/ 0 w 3906838"/>
              <a:gd name="connsiteY8" fmla="*/ 651153 h 4283240"/>
              <a:gd name="connsiteX0" fmla="*/ 0 w 3906838"/>
              <a:gd name="connsiteY0" fmla="*/ 651153 h 4164089"/>
              <a:gd name="connsiteX1" fmla="*/ 651153 w 3906838"/>
              <a:gd name="connsiteY1" fmla="*/ 0 h 4164089"/>
              <a:gd name="connsiteX2" fmla="*/ 3255685 w 3906838"/>
              <a:gd name="connsiteY2" fmla="*/ 0 h 4164089"/>
              <a:gd name="connsiteX3" fmla="*/ 3906838 w 3906838"/>
              <a:gd name="connsiteY3" fmla="*/ 651153 h 4164089"/>
              <a:gd name="connsiteX4" fmla="*/ 3906838 w 3906838"/>
              <a:gd name="connsiteY4" fmla="*/ 3512936 h 4164089"/>
              <a:gd name="connsiteX5" fmla="*/ 3255685 w 3906838"/>
              <a:gd name="connsiteY5" fmla="*/ 4164089 h 4164089"/>
              <a:gd name="connsiteX6" fmla="*/ 0 w 3906838"/>
              <a:gd name="connsiteY6" fmla="*/ 4158795 h 4164089"/>
              <a:gd name="connsiteX7" fmla="*/ 0 w 3906838"/>
              <a:gd name="connsiteY7" fmla="*/ 651153 h 4164089"/>
              <a:gd name="connsiteX0" fmla="*/ 0 w 3906838"/>
              <a:gd name="connsiteY0" fmla="*/ 651153 h 4165003"/>
              <a:gd name="connsiteX1" fmla="*/ 651153 w 3906838"/>
              <a:gd name="connsiteY1" fmla="*/ 0 h 4165003"/>
              <a:gd name="connsiteX2" fmla="*/ 3255685 w 3906838"/>
              <a:gd name="connsiteY2" fmla="*/ 0 h 4165003"/>
              <a:gd name="connsiteX3" fmla="*/ 3906838 w 3906838"/>
              <a:gd name="connsiteY3" fmla="*/ 651153 h 4165003"/>
              <a:gd name="connsiteX4" fmla="*/ 3906838 w 3906838"/>
              <a:gd name="connsiteY4" fmla="*/ 3839265 h 4165003"/>
              <a:gd name="connsiteX5" fmla="*/ 3255685 w 3906838"/>
              <a:gd name="connsiteY5" fmla="*/ 4164089 h 4165003"/>
              <a:gd name="connsiteX6" fmla="*/ 0 w 3906838"/>
              <a:gd name="connsiteY6" fmla="*/ 4158795 h 4165003"/>
              <a:gd name="connsiteX7" fmla="*/ 0 w 3906838"/>
              <a:gd name="connsiteY7" fmla="*/ 651153 h 4165003"/>
              <a:gd name="connsiteX0" fmla="*/ 0 w 3906838"/>
              <a:gd name="connsiteY0" fmla="*/ 651153 h 4165003"/>
              <a:gd name="connsiteX1" fmla="*/ 651153 w 3906838"/>
              <a:gd name="connsiteY1" fmla="*/ 0 h 4165003"/>
              <a:gd name="connsiteX2" fmla="*/ 3255685 w 3906838"/>
              <a:gd name="connsiteY2" fmla="*/ 0 h 4165003"/>
              <a:gd name="connsiteX3" fmla="*/ 3906838 w 3906838"/>
              <a:gd name="connsiteY3" fmla="*/ 651153 h 4165003"/>
              <a:gd name="connsiteX4" fmla="*/ 3906838 w 3906838"/>
              <a:gd name="connsiteY4" fmla="*/ 3839265 h 4165003"/>
              <a:gd name="connsiteX5" fmla="*/ 3510629 w 3906838"/>
              <a:gd name="connsiteY5" fmla="*/ 4164089 h 4165003"/>
              <a:gd name="connsiteX6" fmla="*/ 0 w 3906838"/>
              <a:gd name="connsiteY6" fmla="*/ 4158795 h 4165003"/>
              <a:gd name="connsiteX7" fmla="*/ 0 w 3906838"/>
              <a:gd name="connsiteY7" fmla="*/ 651153 h 4165003"/>
              <a:gd name="connsiteX0" fmla="*/ 0 w 3906838"/>
              <a:gd name="connsiteY0" fmla="*/ 651153 h 4166202"/>
              <a:gd name="connsiteX1" fmla="*/ 651153 w 3906838"/>
              <a:gd name="connsiteY1" fmla="*/ 0 h 4166202"/>
              <a:gd name="connsiteX2" fmla="*/ 3255685 w 3906838"/>
              <a:gd name="connsiteY2" fmla="*/ 0 h 4166202"/>
              <a:gd name="connsiteX3" fmla="*/ 3906838 w 3906838"/>
              <a:gd name="connsiteY3" fmla="*/ 651153 h 4166202"/>
              <a:gd name="connsiteX4" fmla="*/ 3906838 w 3906838"/>
              <a:gd name="connsiteY4" fmla="*/ 3839265 h 4166202"/>
              <a:gd name="connsiteX5" fmla="*/ 3510629 w 3906838"/>
              <a:gd name="connsiteY5" fmla="*/ 4164089 h 4166202"/>
              <a:gd name="connsiteX6" fmla="*/ 0 w 3906838"/>
              <a:gd name="connsiteY6" fmla="*/ 4158795 h 4166202"/>
              <a:gd name="connsiteX7" fmla="*/ 0 w 3906838"/>
              <a:gd name="connsiteY7" fmla="*/ 651153 h 4166202"/>
              <a:gd name="connsiteX0" fmla="*/ 0 w 3906888"/>
              <a:gd name="connsiteY0" fmla="*/ 651153 h 4164291"/>
              <a:gd name="connsiteX1" fmla="*/ 651153 w 3906888"/>
              <a:gd name="connsiteY1" fmla="*/ 0 h 4164291"/>
              <a:gd name="connsiteX2" fmla="*/ 3255685 w 3906888"/>
              <a:gd name="connsiteY2" fmla="*/ 0 h 4164291"/>
              <a:gd name="connsiteX3" fmla="*/ 3906838 w 3906888"/>
              <a:gd name="connsiteY3" fmla="*/ 651153 h 4164291"/>
              <a:gd name="connsiteX4" fmla="*/ 3906838 w 3906888"/>
              <a:gd name="connsiteY4" fmla="*/ 3839265 h 4164291"/>
              <a:gd name="connsiteX5" fmla="*/ 3510629 w 3906888"/>
              <a:gd name="connsiteY5" fmla="*/ 4164089 h 4164291"/>
              <a:gd name="connsiteX6" fmla="*/ 0 w 3906888"/>
              <a:gd name="connsiteY6" fmla="*/ 4158795 h 4164291"/>
              <a:gd name="connsiteX7" fmla="*/ 0 w 3906888"/>
              <a:gd name="connsiteY7" fmla="*/ 651153 h 4164291"/>
              <a:gd name="connsiteX0" fmla="*/ 0 w 3935079"/>
              <a:gd name="connsiteY0" fmla="*/ 814626 h 4427216"/>
              <a:gd name="connsiteX1" fmla="*/ 651153 w 3935079"/>
              <a:gd name="connsiteY1" fmla="*/ 163473 h 4427216"/>
              <a:gd name="connsiteX2" fmla="*/ 3255685 w 3935079"/>
              <a:gd name="connsiteY2" fmla="*/ 163473 h 4427216"/>
              <a:gd name="connsiteX3" fmla="*/ 3903439 w 3935079"/>
              <a:gd name="connsiteY3" fmla="*/ 158570 h 4427216"/>
              <a:gd name="connsiteX4" fmla="*/ 3906838 w 3935079"/>
              <a:gd name="connsiteY4" fmla="*/ 4002738 h 4427216"/>
              <a:gd name="connsiteX5" fmla="*/ 3510629 w 3935079"/>
              <a:gd name="connsiteY5" fmla="*/ 4327562 h 4427216"/>
              <a:gd name="connsiteX6" fmla="*/ 0 w 3935079"/>
              <a:gd name="connsiteY6" fmla="*/ 4322268 h 4427216"/>
              <a:gd name="connsiteX7" fmla="*/ 0 w 3935079"/>
              <a:gd name="connsiteY7" fmla="*/ 814626 h 4427216"/>
              <a:gd name="connsiteX0" fmla="*/ 0 w 3935079"/>
              <a:gd name="connsiteY0" fmla="*/ 814626 h 4427216"/>
              <a:gd name="connsiteX1" fmla="*/ 651153 w 3935079"/>
              <a:gd name="connsiteY1" fmla="*/ 163473 h 4427216"/>
              <a:gd name="connsiteX2" fmla="*/ 3255685 w 3935079"/>
              <a:gd name="connsiteY2" fmla="*/ 163473 h 4427216"/>
              <a:gd name="connsiteX3" fmla="*/ 3903439 w 3935079"/>
              <a:gd name="connsiteY3" fmla="*/ 158570 h 4427216"/>
              <a:gd name="connsiteX4" fmla="*/ 3906838 w 3935079"/>
              <a:gd name="connsiteY4" fmla="*/ 4002738 h 4427216"/>
              <a:gd name="connsiteX5" fmla="*/ 3510629 w 3935079"/>
              <a:gd name="connsiteY5" fmla="*/ 4327562 h 4427216"/>
              <a:gd name="connsiteX6" fmla="*/ 0 w 3935079"/>
              <a:gd name="connsiteY6" fmla="*/ 4322268 h 4427216"/>
              <a:gd name="connsiteX7" fmla="*/ 0 w 3935079"/>
              <a:gd name="connsiteY7" fmla="*/ 814626 h 4427216"/>
              <a:gd name="connsiteX0" fmla="*/ 0 w 3935079"/>
              <a:gd name="connsiteY0" fmla="*/ 656056 h 4268646"/>
              <a:gd name="connsiteX1" fmla="*/ 651153 w 3935079"/>
              <a:gd name="connsiteY1" fmla="*/ 4903 h 4268646"/>
              <a:gd name="connsiteX2" fmla="*/ 3903439 w 3935079"/>
              <a:gd name="connsiteY2" fmla="*/ 0 h 4268646"/>
              <a:gd name="connsiteX3" fmla="*/ 3906838 w 3935079"/>
              <a:gd name="connsiteY3" fmla="*/ 3844168 h 4268646"/>
              <a:gd name="connsiteX4" fmla="*/ 3510629 w 3935079"/>
              <a:gd name="connsiteY4" fmla="*/ 4168992 h 4268646"/>
              <a:gd name="connsiteX5" fmla="*/ 0 w 3935079"/>
              <a:gd name="connsiteY5" fmla="*/ 4163698 h 4268646"/>
              <a:gd name="connsiteX6" fmla="*/ 0 w 3935079"/>
              <a:gd name="connsiteY6" fmla="*/ 656056 h 4268646"/>
              <a:gd name="connsiteX0" fmla="*/ 0 w 3933007"/>
              <a:gd name="connsiteY0" fmla="*/ 651153 h 4263088"/>
              <a:gd name="connsiteX1" fmla="*/ 651153 w 3933007"/>
              <a:gd name="connsiteY1" fmla="*/ 0 h 4263088"/>
              <a:gd name="connsiteX2" fmla="*/ 3896640 w 3933007"/>
              <a:gd name="connsiteY2" fmla="*/ 5295 h 4263088"/>
              <a:gd name="connsiteX3" fmla="*/ 3906838 w 3933007"/>
              <a:gd name="connsiteY3" fmla="*/ 3839265 h 4263088"/>
              <a:gd name="connsiteX4" fmla="*/ 3510629 w 3933007"/>
              <a:gd name="connsiteY4" fmla="*/ 4164089 h 4263088"/>
              <a:gd name="connsiteX5" fmla="*/ 0 w 3933007"/>
              <a:gd name="connsiteY5" fmla="*/ 4158795 h 4263088"/>
              <a:gd name="connsiteX6" fmla="*/ 0 w 3933007"/>
              <a:gd name="connsiteY6" fmla="*/ 651153 h 4263088"/>
              <a:gd name="connsiteX0" fmla="*/ 0 w 3908356"/>
              <a:gd name="connsiteY0" fmla="*/ 651153 h 4164279"/>
              <a:gd name="connsiteX1" fmla="*/ 651153 w 3908356"/>
              <a:gd name="connsiteY1" fmla="*/ 0 h 4164279"/>
              <a:gd name="connsiteX2" fmla="*/ 3896640 w 3908356"/>
              <a:gd name="connsiteY2" fmla="*/ 5295 h 4164279"/>
              <a:gd name="connsiteX3" fmla="*/ 3906838 w 3908356"/>
              <a:gd name="connsiteY3" fmla="*/ 3839265 h 4164279"/>
              <a:gd name="connsiteX4" fmla="*/ 3510629 w 3908356"/>
              <a:gd name="connsiteY4" fmla="*/ 4164089 h 4164279"/>
              <a:gd name="connsiteX5" fmla="*/ 0 w 3908356"/>
              <a:gd name="connsiteY5" fmla="*/ 4158795 h 4164279"/>
              <a:gd name="connsiteX6" fmla="*/ 0 w 3908356"/>
              <a:gd name="connsiteY6" fmla="*/ 651153 h 4164279"/>
              <a:gd name="connsiteX0" fmla="*/ 0 w 3922488"/>
              <a:gd name="connsiteY0" fmla="*/ 651153 h 4257007"/>
              <a:gd name="connsiteX1" fmla="*/ 651153 w 3922488"/>
              <a:gd name="connsiteY1" fmla="*/ 0 h 4257007"/>
              <a:gd name="connsiteX2" fmla="*/ 3849050 w 3922488"/>
              <a:gd name="connsiteY2" fmla="*/ 100474 h 4257007"/>
              <a:gd name="connsiteX3" fmla="*/ 3906838 w 3922488"/>
              <a:gd name="connsiteY3" fmla="*/ 3839265 h 4257007"/>
              <a:gd name="connsiteX4" fmla="*/ 3510629 w 3922488"/>
              <a:gd name="connsiteY4" fmla="*/ 4164089 h 4257007"/>
              <a:gd name="connsiteX5" fmla="*/ 0 w 3922488"/>
              <a:gd name="connsiteY5" fmla="*/ 4158795 h 4257007"/>
              <a:gd name="connsiteX6" fmla="*/ 0 w 3922488"/>
              <a:gd name="connsiteY6" fmla="*/ 651153 h 4257007"/>
              <a:gd name="connsiteX0" fmla="*/ 0 w 3936186"/>
              <a:gd name="connsiteY0" fmla="*/ 651153 h 4263307"/>
              <a:gd name="connsiteX1" fmla="*/ 651153 w 3936186"/>
              <a:gd name="connsiteY1" fmla="*/ 0 h 4263307"/>
              <a:gd name="connsiteX2" fmla="*/ 3906838 w 3936186"/>
              <a:gd name="connsiteY2" fmla="*/ 1896 h 4263307"/>
              <a:gd name="connsiteX3" fmla="*/ 3906838 w 3936186"/>
              <a:gd name="connsiteY3" fmla="*/ 3839265 h 4263307"/>
              <a:gd name="connsiteX4" fmla="*/ 3510629 w 3936186"/>
              <a:gd name="connsiteY4" fmla="*/ 4164089 h 4263307"/>
              <a:gd name="connsiteX5" fmla="*/ 0 w 3936186"/>
              <a:gd name="connsiteY5" fmla="*/ 4158795 h 4263307"/>
              <a:gd name="connsiteX6" fmla="*/ 0 w 3936186"/>
              <a:gd name="connsiteY6" fmla="*/ 651153 h 4263307"/>
              <a:gd name="connsiteX0" fmla="*/ 0 w 4211474"/>
              <a:gd name="connsiteY0" fmla="*/ 874331 h 4486485"/>
              <a:gd name="connsiteX1" fmla="*/ 3906838 w 4211474"/>
              <a:gd name="connsiteY1" fmla="*/ 225074 h 4486485"/>
              <a:gd name="connsiteX2" fmla="*/ 3906838 w 4211474"/>
              <a:gd name="connsiteY2" fmla="*/ 4062443 h 4486485"/>
              <a:gd name="connsiteX3" fmla="*/ 3510629 w 4211474"/>
              <a:gd name="connsiteY3" fmla="*/ 4387267 h 4486485"/>
              <a:gd name="connsiteX4" fmla="*/ 0 w 4211474"/>
              <a:gd name="connsiteY4" fmla="*/ 4381973 h 4486485"/>
              <a:gd name="connsiteX5" fmla="*/ 0 w 4211474"/>
              <a:gd name="connsiteY5" fmla="*/ 874331 h 4486485"/>
              <a:gd name="connsiteX0" fmla="*/ 3399 w 4211474"/>
              <a:gd name="connsiteY0" fmla="*/ 462580 h 4720592"/>
              <a:gd name="connsiteX1" fmla="*/ 3906838 w 4211474"/>
              <a:gd name="connsiteY1" fmla="*/ 459181 h 4720592"/>
              <a:gd name="connsiteX2" fmla="*/ 3906838 w 4211474"/>
              <a:gd name="connsiteY2" fmla="*/ 4296550 h 4720592"/>
              <a:gd name="connsiteX3" fmla="*/ 3510629 w 4211474"/>
              <a:gd name="connsiteY3" fmla="*/ 4621374 h 4720592"/>
              <a:gd name="connsiteX4" fmla="*/ 0 w 4211474"/>
              <a:gd name="connsiteY4" fmla="*/ 4616080 h 4720592"/>
              <a:gd name="connsiteX5" fmla="*/ 3399 w 4211474"/>
              <a:gd name="connsiteY5" fmla="*/ 462580 h 4720592"/>
              <a:gd name="connsiteX0" fmla="*/ 3399 w 4211474"/>
              <a:gd name="connsiteY0" fmla="*/ 784311 h 5042323"/>
              <a:gd name="connsiteX1" fmla="*/ 3906838 w 4211474"/>
              <a:gd name="connsiteY1" fmla="*/ 780912 h 5042323"/>
              <a:gd name="connsiteX2" fmla="*/ 3906838 w 4211474"/>
              <a:gd name="connsiteY2" fmla="*/ 4618281 h 5042323"/>
              <a:gd name="connsiteX3" fmla="*/ 3510629 w 4211474"/>
              <a:gd name="connsiteY3" fmla="*/ 4943105 h 5042323"/>
              <a:gd name="connsiteX4" fmla="*/ 0 w 4211474"/>
              <a:gd name="connsiteY4" fmla="*/ 4937811 h 5042323"/>
              <a:gd name="connsiteX5" fmla="*/ 3399 w 4211474"/>
              <a:gd name="connsiteY5" fmla="*/ 784311 h 5042323"/>
              <a:gd name="connsiteX0" fmla="*/ 3399 w 4211474"/>
              <a:gd name="connsiteY0" fmla="*/ 286895 h 4544907"/>
              <a:gd name="connsiteX1" fmla="*/ 3906838 w 4211474"/>
              <a:gd name="connsiteY1" fmla="*/ 283496 h 4544907"/>
              <a:gd name="connsiteX2" fmla="*/ 3906838 w 4211474"/>
              <a:gd name="connsiteY2" fmla="*/ 4120865 h 4544907"/>
              <a:gd name="connsiteX3" fmla="*/ 3510629 w 4211474"/>
              <a:gd name="connsiteY3" fmla="*/ 4445689 h 4544907"/>
              <a:gd name="connsiteX4" fmla="*/ 0 w 4211474"/>
              <a:gd name="connsiteY4" fmla="*/ 4440395 h 4544907"/>
              <a:gd name="connsiteX5" fmla="*/ 3399 w 4211474"/>
              <a:gd name="connsiteY5" fmla="*/ 286895 h 4544907"/>
              <a:gd name="connsiteX0" fmla="*/ 3399 w 4211474"/>
              <a:gd name="connsiteY0" fmla="*/ 286895 h 4544907"/>
              <a:gd name="connsiteX1" fmla="*/ 3906838 w 4211474"/>
              <a:gd name="connsiteY1" fmla="*/ 283496 h 4544907"/>
              <a:gd name="connsiteX2" fmla="*/ 3906838 w 4211474"/>
              <a:gd name="connsiteY2" fmla="*/ 4120865 h 4544907"/>
              <a:gd name="connsiteX3" fmla="*/ 3510629 w 4211474"/>
              <a:gd name="connsiteY3" fmla="*/ 4445689 h 4544907"/>
              <a:gd name="connsiteX4" fmla="*/ 0 w 4211474"/>
              <a:gd name="connsiteY4" fmla="*/ 4440395 h 4544907"/>
              <a:gd name="connsiteX5" fmla="*/ 3399 w 4211474"/>
              <a:gd name="connsiteY5" fmla="*/ 286895 h 4544907"/>
              <a:gd name="connsiteX0" fmla="*/ 3399 w 4211474"/>
              <a:gd name="connsiteY0" fmla="*/ 3399 h 4261411"/>
              <a:gd name="connsiteX1" fmla="*/ 3906838 w 4211474"/>
              <a:gd name="connsiteY1" fmla="*/ 0 h 4261411"/>
              <a:gd name="connsiteX2" fmla="*/ 3906838 w 4211474"/>
              <a:gd name="connsiteY2" fmla="*/ 3837369 h 4261411"/>
              <a:gd name="connsiteX3" fmla="*/ 3510629 w 4211474"/>
              <a:gd name="connsiteY3" fmla="*/ 4162193 h 4261411"/>
              <a:gd name="connsiteX4" fmla="*/ 0 w 4211474"/>
              <a:gd name="connsiteY4" fmla="*/ 4156899 h 4261411"/>
              <a:gd name="connsiteX5" fmla="*/ 3399 w 4211474"/>
              <a:gd name="connsiteY5" fmla="*/ 3399 h 4261411"/>
              <a:gd name="connsiteX0" fmla="*/ 3399 w 3936186"/>
              <a:gd name="connsiteY0" fmla="*/ 3399 h 4261411"/>
              <a:gd name="connsiteX1" fmla="*/ 3906838 w 3936186"/>
              <a:gd name="connsiteY1" fmla="*/ 0 h 4261411"/>
              <a:gd name="connsiteX2" fmla="*/ 3906838 w 3936186"/>
              <a:gd name="connsiteY2" fmla="*/ 3837369 h 4261411"/>
              <a:gd name="connsiteX3" fmla="*/ 3510629 w 3936186"/>
              <a:gd name="connsiteY3" fmla="*/ 4162193 h 4261411"/>
              <a:gd name="connsiteX4" fmla="*/ 0 w 3936186"/>
              <a:gd name="connsiteY4" fmla="*/ 4156899 h 4261411"/>
              <a:gd name="connsiteX5" fmla="*/ 3399 w 3936186"/>
              <a:gd name="connsiteY5" fmla="*/ 3399 h 4261411"/>
              <a:gd name="connsiteX0" fmla="*/ 78183 w 3936186"/>
              <a:gd name="connsiteY0" fmla="*/ 57787 h 4261411"/>
              <a:gd name="connsiteX1" fmla="*/ 3906838 w 3936186"/>
              <a:gd name="connsiteY1" fmla="*/ 0 h 4261411"/>
              <a:gd name="connsiteX2" fmla="*/ 3906838 w 3936186"/>
              <a:gd name="connsiteY2" fmla="*/ 3837369 h 4261411"/>
              <a:gd name="connsiteX3" fmla="*/ 3510629 w 3936186"/>
              <a:gd name="connsiteY3" fmla="*/ 4162193 h 4261411"/>
              <a:gd name="connsiteX4" fmla="*/ 0 w 3936186"/>
              <a:gd name="connsiteY4" fmla="*/ 4156899 h 4261411"/>
              <a:gd name="connsiteX5" fmla="*/ 78183 w 3936186"/>
              <a:gd name="connsiteY5" fmla="*/ 57787 h 4261411"/>
              <a:gd name="connsiteX0" fmla="*/ 0 w 3936186"/>
              <a:gd name="connsiteY0" fmla="*/ 0 h 4264811"/>
              <a:gd name="connsiteX1" fmla="*/ 3906838 w 3936186"/>
              <a:gd name="connsiteY1" fmla="*/ 3400 h 4264811"/>
              <a:gd name="connsiteX2" fmla="*/ 3906838 w 3936186"/>
              <a:gd name="connsiteY2" fmla="*/ 3840769 h 4264811"/>
              <a:gd name="connsiteX3" fmla="*/ 3510629 w 3936186"/>
              <a:gd name="connsiteY3" fmla="*/ 4165593 h 4264811"/>
              <a:gd name="connsiteX4" fmla="*/ 0 w 3936186"/>
              <a:gd name="connsiteY4" fmla="*/ 4160299 h 4264811"/>
              <a:gd name="connsiteX5" fmla="*/ 0 w 3936186"/>
              <a:gd name="connsiteY5" fmla="*/ 0 h 4264811"/>
              <a:gd name="connsiteX0" fmla="*/ 0 w 3937346"/>
              <a:gd name="connsiteY0" fmla="*/ 0 h 4264811"/>
              <a:gd name="connsiteX1" fmla="*/ 3910237 w 3937346"/>
              <a:gd name="connsiteY1" fmla="*/ 3400 h 4264811"/>
              <a:gd name="connsiteX2" fmla="*/ 3906838 w 3937346"/>
              <a:gd name="connsiteY2" fmla="*/ 3840769 h 4264811"/>
              <a:gd name="connsiteX3" fmla="*/ 3510629 w 3937346"/>
              <a:gd name="connsiteY3" fmla="*/ 4165593 h 4264811"/>
              <a:gd name="connsiteX4" fmla="*/ 0 w 3937346"/>
              <a:gd name="connsiteY4" fmla="*/ 4160299 h 4264811"/>
              <a:gd name="connsiteX5" fmla="*/ 0 w 3937346"/>
              <a:gd name="connsiteY5" fmla="*/ 0 h 4264811"/>
              <a:gd name="connsiteX0" fmla="*/ 0 w 3910237"/>
              <a:gd name="connsiteY0" fmla="*/ 0 h 4165743"/>
              <a:gd name="connsiteX1" fmla="*/ 3910237 w 3910237"/>
              <a:gd name="connsiteY1" fmla="*/ 3400 h 4165743"/>
              <a:gd name="connsiteX2" fmla="*/ 3906838 w 3910237"/>
              <a:gd name="connsiteY2" fmla="*/ 3840769 h 4165743"/>
              <a:gd name="connsiteX3" fmla="*/ 3510629 w 3910237"/>
              <a:gd name="connsiteY3" fmla="*/ 4165593 h 4165743"/>
              <a:gd name="connsiteX4" fmla="*/ 0 w 3910237"/>
              <a:gd name="connsiteY4" fmla="*/ 4160299 h 4165743"/>
              <a:gd name="connsiteX5" fmla="*/ 0 w 3910237"/>
              <a:gd name="connsiteY5" fmla="*/ 0 h 4165743"/>
              <a:gd name="connsiteX0" fmla="*/ 0 w 3936186"/>
              <a:gd name="connsiteY0" fmla="*/ 3399 h 4268646"/>
              <a:gd name="connsiteX1" fmla="*/ 3906837 w 3936186"/>
              <a:gd name="connsiteY1" fmla="*/ 0 h 4268646"/>
              <a:gd name="connsiteX2" fmla="*/ 3906838 w 3936186"/>
              <a:gd name="connsiteY2" fmla="*/ 3844168 h 4268646"/>
              <a:gd name="connsiteX3" fmla="*/ 3510629 w 3936186"/>
              <a:gd name="connsiteY3" fmla="*/ 4168992 h 4268646"/>
              <a:gd name="connsiteX4" fmla="*/ 0 w 3936186"/>
              <a:gd name="connsiteY4" fmla="*/ 4163698 h 4268646"/>
              <a:gd name="connsiteX5" fmla="*/ 0 w 3936186"/>
              <a:gd name="connsiteY5" fmla="*/ 3399 h 4268646"/>
              <a:gd name="connsiteX0" fmla="*/ 0 w 3907481"/>
              <a:gd name="connsiteY0" fmla="*/ 3399 h 4169176"/>
              <a:gd name="connsiteX1" fmla="*/ 3906837 w 3907481"/>
              <a:gd name="connsiteY1" fmla="*/ 0 h 4169176"/>
              <a:gd name="connsiteX2" fmla="*/ 3906838 w 3907481"/>
              <a:gd name="connsiteY2" fmla="*/ 3844168 h 4169176"/>
              <a:gd name="connsiteX3" fmla="*/ 3510629 w 3907481"/>
              <a:gd name="connsiteY3" fmla="*/ 4168992 h 4169176"/>
              <a:gd name="connsiteX4" fmla="*/ 0 w 3907481"/>
              <a:gd name="connsiteY4" fmla="*/ 4163698 h 4169176"/>
              <a:gd name="connsiteX5" fmla="*/ 0 w 3907481"/>
              <a:gd name="connsiteY5" fmla="*/ 3399 h 4169176"/>
              <a:gd name="connsiteX0" fmla="*/ 0 w 3938862"/>
              <a:gd name="connsiteY0" fmla="*/ 26259 h 4292977"/>
              <a:gd name="connsiteX1" fmla="*/ 3914457 w 3938862"/>
              <a:gd name="connsiteY1" fmla="*/ 0 h 4292977"/>
              <a:gd name="connsiteX2" fmla="*/ 3906838 w 3938862"/>
              <a:gd name="connsiteY2" fmla="*/ 3867028 h 4292977"/>
              <a:gd name="connsiteX3" fmla="*/ 3510629 w 3938862"/>
              <a:gd name="connsiteY3" fmla="*/ 4191852 h 4292977"/>
              <a:gd name="connsiteX4" fmla="*/ 0 w 3938862"/>
              <a:gd name="connsiteY4" fmla="*/ 4186558 h 4292977"/>
              <a:gd name="connsiteX5" fmla="*/ 0 w 3938862"/>
              <a:gd name="connsiteY5" fmla="*/ 26259 h 4292977"/>
              <a:gd name="connsiteX0" fmla="*/ 0 w 3938862"/>
              <a:gd name="connsiteY0" fmla="*/ 11019 h 4292977"/>
              <a:gd name="connsiteX1" fmla="*/ 3914457 w 3938862"/>
              <a:gd name="connsiteY1" fmla="*/ 0 h 4292977"/>
              <a:gd name="connsiteX2" fmla="*/ 3906838 w 3938862"/>
              <a:gd name="connsiteY2" fmla="*/ 3867028 h 4292977"/>
              <a:gd name="connsiteX3" fmla="*/ 3510629 w 3938862"/>
              <a:gd name="connsiteY3" fmla="*/ 4191852 h 4292977"/>
              <a:gd name="connsiteX4" fmla="*/ 0 w 3938862"/>
              <a:gd name="connsiteY4" fmla="*/ 4186558 h 4292977"/>
              <a:gd name="connsiteX5" fmla="*/ 0 w 3938862"/>
              <a:gd name="connsiteY5" fmla="*/ 11019 h 4292977"/>
              <a:gd name="connsiteX0" fmla="*/ 0 w 3938862"/>
              <a:gd name="connsiteY0" fmla="*/ 3399 h 4284866"/>
              <a:gd name="connsiteX1" fmla="*/ 3914457 w 3938862"/>
              <a:gd name="connsiteY1" fmla="*/ 0 h 4284866"/>
              <a:gd name="connsiteX2" fmla="*/ 3906838 w 3938862"/>
              <a:gd name="connsiteY2" fmla="*/ 3859408 h 4284866"/>
              <a:gd name="connsiteX3" fmla="*/ 3510629 w 3938862"/>
              <a:gd name="connsiteY3" fmla="*/ 4184232 h 4284866"/>
              <a:gd name="connsiteX4" fmla="*/ 0 w 3938862"/>
              <a:gd name="connsiteY4" fmla="*/ 4178938 h 4284866"/>
              <a:gd name="connsiteX5" fmla="*/ 0 w 3938862"/>
              <a:gd name="connsiteY5" fmla="*/ 3399 h 4284866"/>
              <a:gd name="connsiteX0" fmla="*/ 0 w 3914457"/>
              <a:gd name="connsiteY0" fmla="*/ 3399 h 4184426"/>
              <a:gd name="connsiteX1" fmla="*/ 3914457 w 3914457"/>
              <a:gd name="connsiteY1" fmla="*/ 0 h 4184426"/>
              <a:gd name="connsiteX2" fmla="*/ 3906838 w 3914457"/>
              <a:gd name="connsiteY2" fmla="*/ 3859408 h 4184426"/>
              <a:gd name="connsiteX3" fmla="*/ 3510629 w 3914457"/>
              <a:gd name="connsiteY3" fmla="*/ 4184232 h 4184426"/>
              <a:gd name="connsiteX4" fmla="*/ 0 w 3914457"/>
              <a:gd name="connsiteY4" fmla="*/ 4178938 h 4184426"/>
              <a:gd name="connsiteX5" fmla="*/ 0 w 3914457"/>
              <a:gd name="connsiteY5" fmla="*/ 3399 h 418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4457" h="4184426">
                <a:moveTo>
                  <a:pt x="0" y="3399"/>
                </a:moveTo>
                <a:lnTo>
                  <a:pt x="3914457" y="0"/>
                </a:lnTo>
                <a:cubicBezTo>
                  <a:pt x="3914457" y="1918684"/>
                  <a:pt x="3909373" y="3569706"/>
                  <a:pt x="3906838" y="3859408"/>
                </a:cubicBezTo>
                <a:cubicBezTo>
                  <a:pt x="3904303" y="4149110"/>
                  <a:pt x="3741079" y="4187632"/>
                  <a:pt x="3510629" y="4184232"/>
                </a:cubicBezTo>
                <a:cubicBezTo>
                  <a:pt x="3280179" y="4180832"/>
                  <a:pt x="1170210" y="4180703"/>
                  <a:pt x="0" y="4178938"/>
                </a:cubicBezTo>
                <a:lnTo>
                  <a:pt x="0" y="3399"/>
                </a:lnTo>
                <a:close/>
              </a:path>
            </a:pathLst>
          </a:custGeom>
        </p:spPr>
        <p:txBody>
          <a:bodyPr anchor="ctr"/>
          <a:lstStyle>
            <a:lvl1pPr marL="0" indent="0">
              <a:buNone/>
              <a:defRPr/>
            </a:lvl1pPr>
            <a:lvl2pPr marL="342900" marR="0" indent="-34290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solidFill>
                  <a:schemeClr val="bg1"/>
                </a:solidFill>
              </a:defRPr>
            </a:lvl2pPr>
          </a:lstStyle>
          <a:p>
            <a:pPr lvl="1"/>
            <a:r>
              <a:rPr lang="en-US" dirty="0"/>
              <a:t>Click to insert picture</a:t>
            </a:r>
            <a:endParaRPr lang="en-GB" dirty="0"/>
          </a:p>
          <a:p>
            <a:pPr lvl="1"/>
            <a:endParaRPr lang="en-GB" dirty="0"/>
          </a:p>
          <a:p>
            <a:pPr lvl="1"/>
            <a:endParaRPr lang="en-US" dirty="0"/>
          </a:p>
        </p:txBody>
      </p:sp>
    </p:spTree>
    <p:extLst>
      <p:ext uri="{BB962C8B-B14F-4D97-AF65-F5344CB8AC3E}">
        <p14:creationId xmlns:p14="http://schemas.microsoft.com/office/powerpoint/2010/main" val="2251234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Breaker E - Sla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3"/>
          <p:cNvSpPr>
            <a:spLocks noGrp="1"/>
          </p:cNvSpPr>
          <p:nvPr>
            <p:ph type="title" hasCustomPrompt="1"/>
          </p:nvPr>
        </p:nvSpPr>
        <p:spPr>
          <a:xfrm>
            <a:off x="6986016" y="2757537"/>
            <a:ext cx="4852416" cy="1325563"/>
          </a:xfrm>
        </p:spPr>
        <p:txBody>
          <a:bodyPr>
            <a:normAutofit/>
          </a:bodyPr>
          <a:lstStyle>
            <a:lvl1pPr algn="ctr">
              <a:defRPr sz="3800" baseline="0">
                <a:solidFill>
                  <a:schemeClr val="bg1">
                    <a:lumMod val="95000"/>
                  </a:schemeClr>
                </a:solidFill>
              </a:defRPr>
            </a:lvl1pPr>
          </a:lstStyle>
          <a:p>
            <a:r>
              <a:rPr lang="en-US" dirty="0"/>
              <a:t>Add your section title here</a:t>
            </a:r>
          </a:p>
        </p:txBody>
      </p:sp>
      <p:sp>
        <p:nvSpPr>
          <p:cNvPr id="4" name="Picture Placeholder 3"/>
          <p:cNvSpPr>
            <a:spLocks noGrp="1"/>
          </p:cNvSpPr>
          <p:nvPr>
            <p:ph type="pic" sz="quarter" idx="10" hasCustomPrompt="1"/>
          </p:nvPr>
        </p:nvSpPr>
        <p:spPr>
          <a:xfrm>
            <a:off x="-1" y="-20145"/>
            <a:ext cx="3914457" cy="4184426"/>
          </a:xfrm>
          <a:custGeom>
            <a:avLst/>
            <a:gdLst>
              <a:gd name="connsiteX0" fmla="*/ 0 w 3906838"/>
              <a:gd name="connsiteY0" fmla="*/ 651153 h 4164089"/>
              <a:gd name="connsiteX1" fmla="*/ 651153 w 3906838"/>
              <a:gd name="connsiteY1" fmla="*/ 0 h 4164089"/>
              <a:gd name="connsiteX2" fmla="*/ 3255685 w 3906838"/>
              <a:gd name="connsiteY2" fmla="*/ 0 h 4164089"/>
              <a:gd name="connsiteX3" fmla="*/ 3906838 w 3906838"/>
              <a:gd name="connsiteY3" fmla="*/ 651153 h 4164089"/>
              <a:gd name="connsiteX4" fmla="*/ 3906838 w 3906838"/>
              <a:gd name="connsiteY4" fmla="*/ 3512936 h 4164089"/>
              <a:gd name="connsiteX5" fmla="*/ 3255685 w 3906838"/>
              <a:gd name="connsiteY5" fmla="*/ 4164089 h 4164089"/>
              <a:gd name="connsiteX6" fmla="*/ 651153 w 3906838"/>
              <a:gd name="connsiteY6" fmla="*/ 4164089 h 4164089"/>
              <a:gd name="connsiteX7" fmla="*/ 0 w 3906838"/>
              <a:gd name="connsiteY7" fmla="*/ 3512936 h 4164089"/>
              <a:gd name="connsiteX8" fmla="*/ 0 w 3906838"/>
              <a:gd name="connsiteY8" fmla="*/ 651153 h 4164089"/>
              <a:gd name="connsiteX0" fmla="*/ 2908 w 3909746"/>
              <a:gd name="connsiteY0" fmla="*/ 651153 h 4164089"/>
              <a:gd name="connsiteX1" fmla="*/ 654061 w 3909746"/>
              <a:gd name="connsiteY1" fmla="*/ 0 h 4164089"/>
              <a:gd name="connsiteX2" fmla="*/ 3258593 w 3909746"/>
              <a:gd name="connsiteY2" fmla="*/ 0 h 4164089"/>
              <a:gd name="connsiteX3" fmla="*/ 3909746 w 3909746"/>
              <a:gd name="connsiteY3" fmla="*/ 651153 h 4164089"/>
              <a:gd name="connsiteX4" fmla="*/ 3909746 w 3909746"/>
              <a:gd name="connsiteY4" fmla="*/ 3512936 h 4164089"/>
              <a:gd name="connsiteX5" fmla="*/ 3258593 w 3909746"/>
              <a:gd name="connsiteY5" fmla="*/ 4164089 h 4164089"/>
              <a:gd name="connsiteX6" fmla="*/ 654061 w 3909746"/>
              <a:gd name="connsiteY6" fmla="*/ 4164089 h 4164089"/>
              <a:gd name="connsiteX7" fmla="*/ 2908 w 3909746"/>
              <a:gd name="connsiteY7" fmla="*/ 3512936 h 4164089"/>
              <a:gd name="connsiteX8" fmla="*/ 2908 w 3909746"/>
              <a:gd name="connsiteY8" fmla="*/ 651153 h 4164089"/>
              <a:gd name="connsiteX0" fmla="*/ 0 w 3906838"/>
              <a:gd name="connsiteY0" fmla="*/ 651153 h 4164089"/>
              <a:gd name="connsiteX1" fmla="*/ 651153 w 3906838"/>
              <a:gd name="connsiteY1" fmla="*/ 0 h 4164089"/>
              <a:gd name="connsiteX2" fmla="*/ 3255685 w 3906838"/>
              <a:gd name="connsiteY2" fmla="*/ 0 h 4164089"/>
              <a:gd name="connsiteX3" fmla="*/ 3906838 w 3906838"/>
              <a:gd name="connsiteY3" fmla="*/ 651153 h 4164089"/>
              <a:gd name="connsiteX4" fmla="*/ 3906838 w 3906838"/>
              <a:gd name="connsiteY4" fmla="*/ 3512936 h 4164089"/>
              <a:gd name="connsiteX5" fmla="*/ 3255685 w 3906838"/>
              <a:gd name="connsiteY5" fmla="*/ 4164089 h 4164089"/>
              <a:gd name="connsiteX6" fmla="*/ 651153 w 3906838"/>
              <a:gd name="connsiteY6" fmla="*/ 4164089 h 4164089"/>
              <a:gd name="connsiteX7" fmla="*/ 0 w 3906838"/>
              <a:gd name="connsiteY7" fmla="*/ 3512936 h 4164089"/>
              <a:gd name="connsiteX8" fmla="*/ 0 w 3906838"/>
              <a:gd name="connsiteY8" fmla="*/ 651153 h 4164089"/>
              <a:gd name="connsiteX0" fmla="*/ 0 w 3906838"/>
              <a:gd name="connsiteY0" fmla="*/ 651153 h 4164089"/>
              <a:gd name="connsiteX1" fmla="*/ 651153 w 3906838"/>
              <a:gd name="connsiteY1" fmla="*/ 0 h 4164089"/>
              <a:gd name="connsiteX2" fmla="*/ 3255685 w 3906838"/>
              <a:gd name="connsiteY2" fmla="*/ 0 h 4164089"/>
              <a:gd name="connsiteX3" fmla="*/ 3906838 w 3906838"/>
              <a:gd name="connsiteY3" fmla="*/ 651153 h 4164089"/>
              <a:gd name="connsiteX4" fmla="*/ 3906838 w 3906838"/>
              <a:gd name="connsiteY4" fmla="*/ 3512936 h 4164089"/>
              <a:gd name="connsiteX5" fmla="*/ 3255685 w 3906838"/>
              <a:gd name="connsiteY5" fmla="*/ 4164089 h 4164089"/>
              <a:gd name="connsiteX6" fmla="*/ 651153 w 3906838"/>
              <a:gd name="connsiteY6" fmla="*/ 4164089 h 4164089"/>
              <a:gd name="connsiteX7" fmla="*/ 0 w 3906838"/>
              <a:gd name="connsiteY7" fmla="*/ 3512936 h 4164089"/>
              <a:gd name="connsiteX8" fmla="*/ 0 w 3906838"/>
              <a:gd name="connsiteY8" fmla="*/ 651153 h 4164089"/>
              <a:gd name="connsiteX0" fmla="*/ 0 w 3906838"/>
              <a:gd name="connsiteY0" fmla="*/ 651153 h 4283240"/>
              <a:gd name="connsiteX1" fmla="*/ 651153 w 3906838"/>
              <a:gd name="connsiteY1" fmla="*/ 0 h 4283240"/>
              <a:gd name="connsiteX2" fmla="*/ 3255685 w 3906838"/>
              <a:gd name="connsiteY2" fmla="*/ 0 h 4283240"/>
              <a:gd name="connsiteX3" fmla="*/ 3906838 w 3906838"/>
              <a:gd name="connsiteY3" fmla="*/ 651153 h 4283240"/>
              <a:gd name="connsiteX4" fmla="*/ 3906838 w 3906838"/>
              <a:gd name="connsiteY4" fmla="*/ 3512936 h 4283240"/>
              <a:gd name="connsiteX5" fmla="*/ 3255685 w 3906838"/>
              <a:gd name="connsiteY5" fmla="*/ 4164089 h 4283240"/>
              <a:gd name="connsiteX6" fmla="*/ 651153 w 3906838"/>
              <a:gd name="connsiteY6" fmla="*/ 4164089 h 4283240"/>
              <a:gd name="connsiteX7" fmla="*/ 0 w 3906838"/>
              <a:gd name="connsiteY7" fmla="*/ 4158795 h 4283240"/>
              <a:gd name="connsiteX8" fmla="*/ 0 w 3906838"/>
              <a:gd name="connsiteY8" fmla="*/ 651153 h 4283240"/>
              <a:gd name="connsiteX0" fmla="*/ 0 w 3906838"/>
              <a:gd name="connsiteY0" fmla="*/ 651153 h 4164089"/>
              <a:gd name="connsiteX1" fmla="*/ 651153 w 3906838"/>
              <a:gd name="connsiteY1" fmla="*/ 0 h 4164089"/>
              <a:gd name="connsiteX2" fmla="*/ 3255685 w 3906838"/>
              <a:gd name="connsiteY2" fmla="*/ 0 h 4164089"/>
              <a:gd name="connsiteX3" fmla="*/ 3906838 w 3906838"/>
              <a:gd name="connsiteY3" fmla="*/ 651153 h 4164089"/>
              <a:gd name="connsiteX4" fmla="*/ 3906838 w 3906838"/>
              <a:gd name="connsiteY4" fmla="*/ 3512936 h 4164089"/>
              <a:gd name="connsiteX5" fmla="*/ 3255685 w 3906838"/>
              <a:gd name="connsiteY5" fmla="*/ 4164089 h 4164089"/>
              <a:gd name="connsiteX6" fmla="*/ 0 w 3906838"/>
              <a:gd name="connsiteY6" fmla="*/ 4158795 h 4164089"/>
              <a:gd name="connsiteX7" fmla="*/ 0 w 3906838"/>
              <a:gd name="connsiteY7" fmla="*/ 651153 h 4164089"/>
              <a:gd name="connsiteX0" fmla="*/ 0 w 3906838"/>
              <a:gd name="connsiteY0" fmla="*/ 651153 h 4165003"/>
              <a:gd name="connsiteX1" fmla="*/ 651153 w 3906838"/>
              <a:gd name="connsiteY1" fmla="*/ 0 h 4165003"/>
              <a:gd name="connsiteX2" fmla="*/ 3255685 w 3906838"/>
              <a:gd name="connsiteY2" fmla="*/ 0 h 4165003"/>
              <a:gd name="connsiteX3" fmla="*/ 3906838 w 3906838"/>
              <a:gd name="connsiteY3" fmla="*/ 651153 h 4165003"/>
              <a:gd name="connsiteX4" fmla="*/ 3906838 w 3906838"/>
              <a:gd name="connsiteY4" fmla="*/ 3839265 h 4165003"/>
              <a:gd name="connsiteX5" fmla="*/ 3255685 w 3906838"/>
              <a:gd name="connsiteY5" fmla="*/ 4164089 h 4165003"/>
              <a:gd name="connsiteX6" fmla="*/ 0 w 3906838"/>
              <a:gd name="connsiteY6" fmla="*/ 4158795 h 4165003"/>
              <a:gd name="connsiteX7" fmla="*/ 0 w 3906838"/>
              <a:gd name="connsiteY7" fmla="*/ 651153 h 4165003"/>
              <a:gd name="connsiteX0" fmla="*/ 0 w 3906838"/>
              <a:gd name="connsiteY0" fmla="*/ 651153 h 4165003"/>
              <a:gd name="connsiteX1" fmla="*/ 651153 w 3906838"/>
              <a:gd name="connsiteY1" fmla="*/ 0 h 4165003"/>
              <a:gd name="connsiteX2" fmla="*/ 3255685 w 3906838"/>
              <a:gd name="connsiteY2" fmla="*/ 0 h 4165003"/>
              <a:gd name="connsiteX3" fmla="*/ 3906838 w 3906838"/>
              <a:gd name="connsiteY3" fmla="*/ 651153 h 4165003"/>
              <a:gd name="connsiteX4" fmla="*/ 3906838 w 3906838"/>
              <a:gd name="connsiteY4" fmla="*/ 3839265 h 4165003"/>
              <a:gd name="connsiteX5" fmla="*/ 3510629 w 3906838"/>
              <a:gd name="connsiteY5" fmla="*/ 4164089 h 4165003"/>
              <a:gd name="connsiteX6" fmla="*/ 0 w 3906838"/>
              <a:gd name="connsiteY6" fmla="*/ 4158795 h 4165003"/>
              <a:gd name="connsiteX7" fmla="*/ 0 w 3906838"/>
              <a:gd name="connsiteY7" fmla="*/ 651153 h 4165003"/>
              <a:gd name="connsiteX0" fmla="*/ 0 w 3906838"/>
              <a:gd name="connsiteY0" fmla="*/ 651153 h 4166202"/>
              <a:gd name="connsiteX1" fmla="*/ 651153 w 3906838"/>
              <a:gd name="connsiteY1" fmla="*/ 0 h 4166202"/>
              <a:gd name="connsiteX2" fmla="*/ 3255685 w 3906838"/>
              <a:gd name="connsiteY2" fmla="*/ 0 h 4166202"/>
              <a:gd name="connsiteX3" fmla="*/ 3906838 w 3906838"/>
              <a:gd name="connsiteY3" fmla="*/ 651153 h 4166202"/>
              <a:gd name="connsiteX4" fmla="*/ 3906838 w 3906838"/>
              <a:gd name="connsiteY4" fmla="*/ 3839265 h 4166202"/>
              <a:gd name="connsiteX5" fmla="*/ 3510629 w 3906838"/>
              <a:gd name="connsiteY5" fmla="*/ 4164089 h 4166202"/>
              <a:gd name="connsiteX6" fmla="*/ 0 w 3906838"/>
              <a:gd name="connsiteY6" fmla="*/ 4158795 h 4166202"/>
              <a:gd name="connsiteX7" fmla="*/ 0 w 3906838"/>
              <a:gd name="connsiteY7" fmla="*/ 651153 h 4166202"/>
              <a:gd name="connsiteX0" fmla="*/ 0 w 3906888"/>
              <a:gd name="connsiteY0" fmla="*/ 651153 h 4164291"/>
              <a:gd name="connsiteX1" fmla="*/ 651153 w 3906888"/>
              <a:gd name="connsiteY1" fmla="*/ 0 h 4164291"/>
              <a:gd name="connsiteX2" fmla="*/ 3255685 w 3906888"/>
              <a:gd name="connsiteY2" fmla="*/ 0 h 4164291"/>
              <a:gd name="connsiteX3" fmla="*/ 3906838 w 3906888"/>
              <a:gd name="connsiteY3" fmla="*/ 651153 h 4164291"/>
              <a:gd name="connsiteX4" fmla="*/ 3906838 w 3906888"/>
              <a:gd name="connsiteY4" fmla="*/ 3839265 h 4164291"/>
              <a:gd name="connsiteX5" fmla="*/ 3510629 w 3906888"/>
              <a:gd name="connsiteY5" fmla="*/ 4164089 h 4164291"/>
              <a:gd name="connsiteX6" fmla="*/ 0 w 3906888"/>
              <a:gd name="connsiteY6" fmla="*/ 4158795 h 4164291"/>
              <a:gd name="connsiteX7" fmla="*/ 0 w 3906888"/>
              <a:gd name="connsiteY7" fmla="*/ 651153 h 4164291"/>
              <a:gd name="connsiteX0" fmla="*/ 0 w 3935079"/>
              <a:gd name="connsiteY0" fmla="*/ 814626 h 4427216"/>
              <a:gd name="connsiteX1" fmla="*/ 651153 w 3935079"/>
              <a:gd name="connsiteY1" fmla="*/ 163473 h 4427216"/>
              <a:gd name="connsiteX2" fmla="*/ 3255685 w 3935079"/>
              <a:gd name="connsiteY2" fmla="*/ 163473 h 4427216"/>
              <a:gd name="connsiteX3" fmla="*/ 3903439 w 3935079"/>
              <a:gd name="connsiteY3" fmla="*/ 158570 h 4427216"/>
              <a:gd name="connsiteX4" fmla="*/ 3906838 w 3935079"/>
              <a:gd name="connsiteY4" fmla="*/ 4002738 h 4427216"/>
              <a:gd name="connsiteX5" fmla="*/ 3510629 w 3935079"/>
              <a:gd name="connsiteY5" fmla="*/ 4327562 h 4427216"/>
              <a:gd name="connsiteX6" fmla="*/ 0 w 3935079"/>
              <a:gd name="connsiteY6" fmla="*/ 4322268 h 4427216"/>
              <a:gd name="connsiteX7" fmla="*/ 0 w 3935079"/>
              <a:gd name="connsiteY7" fmla="*/ 814626 h 4427216"/>
              <a:gd name="connsiteX0" fmla="*/ 0 w 3935079"/>
              <a:gd name="connsiteY0" fmla="*/ 814626 h 4427216"/>
              <a:gd name="connsiteX1" fmla="*/ 651153 w 3935079"/>
              <a:gd name="connsiteY1" fmla="*/ 163473 h 4427216"/>
              <a:gd name="connsiteX2" fmla="*/ 3255685 w 3935079"/>
              <a:gd name="connsiteY2" fmla="*/ 163473 h 4427216"/>
              <a:gd name="connsiteX3" fmla="*/ 3903439 w 3935079"/>
              <a:gd name="connsiteY3" fmla="*/ 158570 h 4427216"/>
              <a:gd name="connsiteX4" fmla="*/ 3906838 w 3935079"/>
              <a:gd name="connsiteY4" fmla="*/ 4002738 h 4427216"/>
              <a:gd name="connsiteX5" fmla="*/ 3510629 w 3935079"/>
              <a:gd name="connsiteY5" fmla="*/ 4327562 h 4427216"/>
              <a:gd name="connsiteX6" fmla="*/ 0 w 3935079"/>
              <a:gd name="connsiteY6" fmla="*/ 4322268 h 4427216"/>
              <a:gd name="connsiteX7" fmla="*/ 0 w 3935079"/>
              <a:gd name="connsiteY7" fmla="*/ 814626 h 4427216"/>
              <a:gd name="connsiteX0" fmla="*/ 0 w 3935079"/>
              <a:gd name="connsiteY0" fmla="*/ 656056 h 4268646"/>
              <a:gd name="connsiteX1" fmla="*/ 651153 w 3935079"/>
              <a:gd name="connsiteY1" fmla="*/ 4903 h 4268646"/>
              <a:gd name="connsiteX2" fmla="*/ 3903439 w 3935079"/>
              <a:gd name="connsiteY2" fmla="*/ 0 h 4268646"/>
              <a:gd name="connsiteX3" fmla="*/ 3906838 w 3935079"/>
              <a:gd name="connsiteY3" fmla="*/ 3844168 h 4268646"/>
              <a:gd name="connsiteX4" fmla="*/ 3510629 w 3935079"/>
              <a:gd name="connsiteY4" fmla="*/ 4168992 h 4268646"/>
              <a:gd name="connsiteX5" fmla="*/ 0 w 3935079"/>
              <a:gd name="connsiteY5" fmla="*/ 4163698 h 4268646"/>
              <a:gd name="connsiteX6" fmla="*/ 0 w 3935079"/>
              <a:gd name="connsiteY6" fmla="*/ 656056 h 4268646"/>
              <a:gd name="connsiteX0" fmla="*/ 0 w 3933007"/>
              <a:gd name="connsiteY0" fmla="*/ 651153 h 4263088"/>
              <a:gd name="connsiteX1" fmla="*/ 651153 w 3933007"/>
              <a:gd name="connsiteY1" fmla="*/ 0 h 4263088"/>
              <a:gd name="connsiteX2" fmla="*/ 3896640 w 3933007"/>
              <a:gd name="connsiteY2" fmla="*/ 5295 h 4263088"/>
              <a:gd name="connsiteX3" fmla="*/ 3906838 w 3933007"/>
              <a:gd name="connsiteY3" fmla="*/ 3839265 h 4263088"/>
              <a:gd name="connsiteX4" fmla="*/ 3510629 w 3933007"/>
              <a:gd name="connsiteY4" fmla="*/ 4164089 h 4263088"/>
              <a:gd name="connsiteX5" fmla="*/ 0 w 3933007"/>
              <a:gd name="connsiteY5" fmla="*/ 4158795 h 4263088"/>
              <a:gd name="connsiteX6" fmla="*/ 0 w 3933007"/>
              <a:gd name="connsiteY6" fmla="*/ 651153 h 4263088"/>
              <a:gd name="connsiteX0" fmla="*/ 0 w 3908356"/>
              <a:gd name="connsiteY0" fmla="*/ 651153 h 4164279"/>
              <a:gd name="connsiteX1" fmla="*/ 651153 w 3908356"/>
              <a:gd name="connsiteY1" fmla="*/ 0 h 4164279"/>
              <a:gd name="connsiteX2" fmla="*/ 3896640 w 3908356"/>
              <a:gd name="connsiteY2" fmla="*/ 5295 h 4164279"/>
              <a:gd name="connsiteX3" fmla="*/ 3906838 w 3908356"/>
              <a:gd name="connsiteY3" fmla="*/ 3839265 h 4164279"/>
              <a:gd name="connsiteX4" fmla="*/ 3510629 w 3908356"/>
              <a:gd name="connsiteY4" fmla="*/ 4164089 h 4164279"/>
              <a:gd name="connsiteX5" fmla="*/ 0 w 3908356"/>
              <a:gd name="connsiteY5" fmla="*/ 4158795 h 4164279"/>
              <a:gd name="connsiteX6" fmla="*/ 0 w 3908356"/>
              <a:gd name="connsiteY6" fmla="*/ 651153 h 4164279"/>
              <a:gd name="connsiteX0" fmla="*/ 0 w 3922488"/>
              <a:gd name="connsiteY0" fmla="*/ 651153 h 4257007"/>
              <a:gd name="connsiteX1" fmla="*/ 651153 w 3922488"/>
              <a:gd name="connsiteY1" fmla="*/ 0 h 4257007"/>
              <a:gd name="connsiteX2" fmla="*/ 3849050 w 3922488"/>
              <a:gd name="connsiteY2" fmla="*/ 100474 h 4257007"/>
              <a:gd name="connsiteX3" fmla="*/ 3906838 w 3922488"/>
              <a:gd name="connsiteY3" fmla="*/ 3839265 h 4257007"/>
              <a:gd name="connsiteX4" fmla="*/ 3510629 w 3922488"/>
              <a:gd name="connsiteY4" fmla="*/ 4164089 h 4257007"/>
              <a:gd name="connsiteX5" fmla="*/ 0 w 3922488"/>
              <a:gd name="connsiteY5" fmla="*/ 4158795 h 4257007"/>
              <a:gd name="connsiteX6" fmla="*/ 0 w 3922488"/>
              <a:gd name="connsiteY6" fmla="*/ 651153 h 4257007"/>
              <a:gd name="connsiteX0" fmla="*/ 0 w 3936186"/>
              <a:gd name="connsiteY0" fmla="*/ 651153 h 4263307"/>
              <a:gd name="connsiteX1" fmla="*/ 651153 w 3936186"/>
              <a:gd name="connsiteY1" fmla="*/ 0 h 4263307"/>
              <a:gd name="connsiteX2" fmla="*/ 3906838 w 3936186"/>
              <a:gd name="connsiteY2" fmla="*/ 1896 h 4263307"/>
              <a:gd name="connsiteX3" fmla="*/ 3906838 w 3936186"/>
              <a:gd name="connsiteY3" fmla="*/ 3839265 h 4263307"/>
              <a:gd name="connsiteX4" fmla="*/ 3510629 w 3936186"/>
              <a:gd name="connsiteY4" fmla="*/ 4164089 h 4263307"/>
              <a:gd name="connsiteX5" fmla="*/ 0 w 3936186"/>
              <a:gd name="connsiteY5" fmla="*/ 4158795 h 4263307"/>
              <a:gd name="connsiteX6" fmla="*/ 0 w 3936186"/>
              <a:gd name="connsiteY6" fmla="*/ 651153 h 4263307"/>
              <a:gd name="connsiteX0" fmla="*/ 0 w 4211474"/>
              <a:gd name="connsiteY0" fmla="*/ 874331 h 4486485"/>
              <a:gd name="connsiteX1" fmla="*/ 3906838 w 4211474"/>
              <a:gd name="connsiteY1" fmla="*/ 225074 h 4486485"/>
              <a:gd name="connsiteX2" fmla="*/ 3906838 w 4211474"/>
              <a:gd name="connsiteY2" fmla="*/ 4062443 h 4486485"/>
              <a:gd name="connsiteX3" fmla="*/ 3510629 w 4211474"/>
              <a:gd name="connsiteY3" fmla="*/ 4387267 h 4486485"/>
              <a:gd name="connsiteX4" fmla="*/ 0 w 4211474"/>
              <a:gd name="connsiteY4" fmla="*/ 4381973 h 4486485"/>
              <a:gd name="connsiteX5" fmla="*/ 0 w 4211474"/>
              <a:gd name="connsiteY5" fmla="*/ 874331 h 4486485"/>
              <a:gd name="connsiteX0" fmla="*/ 3399 w 4211474"/>
              <a:gd name="connsiteY0" fmla="*/ 462580 h 4720592"/>
              <a:gd name="connsiteX1" fmla="*/ 3906838 w 4211474"/>
              <a:gd name="connsiteY1" fmla="*/ 459181 h 4720592"/>
              <a:gd name="connsiteX2" fmla="*/ 3906838 w 4211474"/>
              <a:gd name="connsiteY2" fmla="*/ 4296550 h 4720592"/>
              <a:gd name="connsiteX3" fmla="*/ 3510629 w 4211474"/>
              <a:gd name="connsiteY3" fmla="*/ 4621374 h 4720592"/>
              <a:gd name="connsiteX4" fmla="*/ 0 w 4211474"/>
              <a:gd name="connsiteY4" fmla="*/ 4616080 h 4720592"/>
              <a:gd name="connsiteX5" fmla="*/ 3399 w 4211474"/>
              <a:gd name="connsiteY5" fmla="*/ 462580 h 4720592"/>
              <a:gd name="connsiteX0" fmla="*/ 3399 w 4211474"/>
              <a:gd name="connsiteY0" fmla="*/ 784311 h 5042323"/>
              <a:gd name="connsiteX1" fmla="*/ 3906838 w 4211474"/>
              <a:gd name="connsiteY1" fmla="*/ 780912 h 5042323"/>
              <a:gd name="connsiteX2" fmla="*/ 3906838 w 4211474"/>
              <a:gd name="connsiteY2" fmla="*/ 4618281 h 5042323"/>
              <a:gd name="connsiteX3" fmla="*/ 3510629 w 4211474"/>
              <a:gd name="connsiteY3" fmla="*/ 4943105 h 5042323"/>
              <a:gd name="connsiteX4" fmla="*/ 0 w 4211474"/>
              <a:gd name="connsiteY4" fmla="*/ 4937811 h 5042323"/>
              <a:gd name="connsiteX5" fmla="*/ 3399 w 4211474"/>
              <a:gd name="connsiteY5" fmla="*/ 784311 h 5042323"/>
              <a:gd name="connsiteX0" fmla="*/ 3399 w 4211474"/>
              <a:gd name="connsiteY0" fmla="*/ 286895 h 4544907"/>
              <a:gd name="connsiteX1" fmla="*/ 3906838 w 4211474"/>
              <a:gd name="connsiteY1" fmla="*/ 283496 h 4544907"/>
              <a:gd name="connsiteX2" fmla="*/ 3906838 w 4211474"/>
              <a:gd name="connsiteY2" fmla="*/ 4120865 h 4544907"/>
              <a:gd name="connsiteX3" fmla="*/ 3510629 w 4211474"/>
              <a:gd name="connsiteY3" fmla="*/ 4445689 h 4544907"/>
              <a:gd name="connsiteX4" fmla="*/ 0 w 4211474"/>
              <a:gd name="connsiteY4" fmla="*/ 4440395 h 4544907"/>
              <a:gd name="connsiteX5" fmla="*/ 3399 w 4211474"/>
              <a:gd name="connsiteY5" fmla="*/ 286895 h 4544907"/>
              <a:gd name="connsiteX0" fmla="*/ 3399 w 4211474"/>
              <a:gd name="connsiteY0" fmla="*/ 286895 h 4544907"/>
              <a:gd name="connsiteX1" fmla="*/ 3906838 w 4211474"/>
              <a:gd name="connsiteY1" fmla="*/ 283496 h 4544907"/>
              <a:gd name="connsiteX2" fmla="*/ 3906838 w 4211474"/>
              <a:gd name="connsiteY2" fmla="*/ 4120865 h 4544907"/>
              <a:gd name="connsiteX3" fmla="*/ 3510629 w 4211474"/>
              <a:gd name="connsiteY3" fmla="*/ 4445689 h 4544907"/>
              <a:gd name="connsiteX4" fmla="*/ 0 w 4211474"/>
              <a:gd name="connsiteY4" fmla="*/ 4440395 h 4544907"/>
              <a:gd name="connsiteX5" fmla="*/ 3399 w 4211474"/>
              <a:gd name="connsiteY5" fmla="*/ 286895 h 4544907"/>
              <a:gd name="connsiteX0" fmla="*/ 3399 w 4211474"/>
              <a:gd name="connsiteY0" fmla="*/ 3399 h 4261411"/>
              <a:gd name="connsiteX1" fmla="*/ 3906838 w 4211474"/>
              <a:gd name="connsiteY1" fmla="*/ 0 h 4261411"/>
              <a:gd name="connsiteX2" fmla="*/ 3906838 w 4211474"/>
              <a:gd name="connsiteY2" fmla="*/ 3837369 h 4261411"/>
              <a:gd name="connsiteX3" fmla="*/ 3510629 w 4211474"/>
              <a:gd name="connsiteY3" fmla="*/ 4162193 h 4261411"/>
              <a:gd name="connsiteX4" fmla="*/ 0 w 4211474"/>
              <a:gd name="connsiteY4" fmla="*/ 4156899 h 4261411"/>
              <a:gd name="connsiteX5" fmla="*/ 3399 w 4211474"/>
              <a:gd name="connsiteY5" fmla="*/ 3399 h 4261411"/>
              <a:gd name="connsiteX0" fmla="*/ 3399 w 3936186"/>
              <a:gd name="connsiteY0" fmla="*/ 3399 h 4261411"/>
              <a:gd name="connsiteX1" fmla="*/ 3906838 w 3936186"/>
              <a:gd name="connsiteY1" fmla="*/ 0 h 4261411"/>
              <a:gd name="connsiteX2" fmla="*/ 3906838 w 3936186"/>
              <a:gd name="connsiteY2" fmla="*/ 3837369 h 4261411"/>
              <a:gd name="connsiteX3" fmla="*/ 3510629 w 3936186"/>
              <a:gd name="connsiteY3" fmla="*/ 4162193 h 4261411"/>
              <a:gd name="connsiteX4" fmla="*/ 0 w 3936186"/>
              <a:gd name="connsiteY4" fmla="*/ 4156899 h 4261411"/>
              <a:gd name="connsiteX5" fmla="*/ 3399 w 3936186"/>
              <a:gd name="connsiteY5" fmla="*/ 3399 h 4261411"/>
              <a:gd name="connsiteX0" fmla="*/ 78183 w 3936186"/>
              <a:gd name="connsiteY0" fmla="*/ 57787 h 4261411"/>
              <a:gd name="connsiteX1" fmla="*/ 3906838 w 3936186"/>
              <a:gd name="connsiteY1" fmla="*/ 0 h 4261411"/>
              <a:gd name="connsiteX2" fmla="*/ 3906838 w 3936186"/>
              <a:gd name="connsiteY2" fmla="*/ 3837369 h 4261411"/>
              <a:gd name="connsiteX3" fmla="*/ 3510629 w 3936186"/>
              <a:gd name="connsiteY3" fmla="*/ 4162193 h 4261411"/>
              <a:gd name="connsiteX4" fmla="*/ 0 w 3936186"/>
              <a:gd name="connsiteY4" fmla="*/ 4156899 h 4261411"/>
              <a:gd name="connsiteX5" fmla="*/ 78183 w 3936186"/>
              <a:gd name="connsiteY5" fmla="*/ 57787 h 4261411"/>
              <a:gd name="connsiteX0" fmla="*/ 0 w 3936186"/>
              <a:gd name="connsiteY0" fmla="*/ 0 h 4264811"/>
              <a:gd name="connsiteX1" fmla="*/ 3906838 w 3936186"/>
              <a:gd name="connsiteY1" fmla="*/ 3400 h 4264811"/>
              <a:gd name="connsiteX2" fmla="*/ 3906838 w 3936186"/>
              <a:gd name="connsiteY2" fmla="*/ 3840769 h 4264811"/>
              <a:gd name="connsiteX3" fmla="*/ 3510629 w 3936186"/>
              <a:gd name="connsiteY3" fmla="*/ 4165593 h 4264811"/>
              <a:gd name="connsiteX4" fmla="*/ 0 w 3936186"/>
              <a:gd name="connsiteY4" fmla="*/ 4160299 h 4264811"/>
              <a:gd name="connsiteX5" fmla="*/ 0 w 3936186"/>
              <a:gd name="connsiteY5" fmla="*/ 0 h 4264811"/>
              <a:gd name="connsiteX0" fmla="*/ 0 w 3937346"/>
              <a:gd name="connsiteY0" fmla="*/ 0 h 4264811"/>
              <a:gd name="connsiteX1" fmla="*/ 3910237 w 3937346"/>
              <a:gd name="connsiteY1" fmla="*/ 3400 h 4264811"/>
              <a:gd name="connsiteX2" fmla="*/ 3906838 w 3937346"/>
              <a:gd name="connsiteY2" fmla="*/ 3840769 h 4264811"/>
              <a:gd name="connsiteX3" fmla="*/ 3510629 w 3937346"/>
              <a:gd name="connsiteY3" fmla="*/ 4165593 h 4264811"/>
              <a:gd name="connsiteX4" fmla="*/ 0 w 3937346"/>
              <a:gd name="connsiteY4" fmla="*/ 4160299 h 4264811"/>
              <a:gd name="connsiteX5" fmla="*/ 0 w 3937346"/>
              <a:gd name="connsiteY5" fmla="*/ 0 h 4264811"/>
              <a:gd name="connsiteX0" fmla="*/ 0 w 3910237"/>
              <a:gd name="connsiteY0" fmla="*/ 0 h 4165743"/>
              <a:gd name="connsiteX1" fmla="*/ 3910237 w 3910237"/>
              <a:gd name="connsiteY1" fmla="*/ 3400 h 4165743"/>
              <a:gd name="connsiteX2" fmla="*/ 3906838 w 3910237"/>
              <a:gd name="connsiteY2" fmla="*/ 3840769 h 4165743"/>
              <a:gd name="connsiteX3" fmla="*/ 3510629 w 3910237"/>
              <a:gd name="connsiteY3" fmla="*/ 4165593 h 4165743"/>
              <a:gd name="connsiteX4" fmla="*/ 0 w 3910237"/>
              <a:gd name="connsiteY4" fmla="*/ 4160299 h 4165743"/>
              <a:gd name="connsiteX5" fmla="*/ 0 w 3910237"/>
              <a:gd name="connsiteY5" fmla="*/ 0 h 4165743"/>
              <a:gd name="connsiteX0" fmla="*/ 0 w 3936186"/>
              <a:gd name="connsiteY0" fmla="*/ 3399 h 4268646"/>
              <a:gd name="connsiteX1" fmla="*/ 3906837 w 3936186"/>
              <a:gd name="connsiteY1" fmla="*/ 0 h 4268646"/>
              <a:gd name="connsiteX2" fmla="*/ 3906838 w 3936186"/>
              <a:gd name="connsiteY2" fmla="*/ 3844168 h 4268646"/>
              <a:gd name="connsiteX3" fmla="*/ 3510629 w 3936186"/>
              <a:gd name="connsiteY3" fmla="*/ 4168992 h 4268646"/>
              <a:gd name="connsiteX4" fmla="*/ 0 w 3936186"/>
              <a:gd name="connsiteY4" fmla="*/ 4163698 h 4268646"/>
              <a:gd name="connsiteX5" fmla="*/ 0 w 3936186"/>
              <a:gd name="connsiteY5" fmla="*/ 3399 h 4268646"/>
              <a:gd name="connsiteX0" fmla="*/ 0 w 3907481"/>
              <a:gd name="connsiteY0" fmla="*/ 3399 h 4169176"/>
              <a:gd name="connsiteX1" fmla="*/ 3906837 w 3907481"/>
              <a:gd name="connsiteY1" fmla="*/ 0 h 4169176"/>
              <a:gd name="connsiteX2" fmla="*/ 3906838 w 3907481"/>
              <a:gd name="connsiteY2" fmla="*/ 3844168 h 4169176"/>
              <a:gd name="connsiteX3" fmla="*/ 3510629 w 3907481"/>
              <a:gd name="connsiteY3" fmla="*/ 4168992 h 4169176"/>
              <a:gd name="connsiteX4" fmla="*/ 0 w 3907481"/>
              <a:gd name="connsiteY4" fmla="*/ 4163698 h 4169176"/>
              <a:gd name="connsiteX5" fmla="*/ 0 w 3907481"/>
              <a:gd name="connsiteY5" fmla="*/ 3399 h 4169176"/>
              <a:gd name="connsiteX0" fmla="*/ 0 w 3938862"/>
              <a:gd name="connsiteY0" fmla="*/ 26259 h 4292977"/>
              <a:gd name="connsiteX1" fmla="*/ 3914457 w 3938862"/>
              <a:gd name="connsiteY1" fmla="*/ 0 h 4292977"/>
              <a:gd name="connsiteX2" fmla="*/ 3906838 w 3938862"/>
              <a:gd name="connsiteY2" fmla="*/ 3867028 h 4292977"/>
              <a:gd name="connsiteX3" fmla="*/ 3510629 w 3938862"/>
              <a:gd name="connsiteY3" fmla="*/ 4191852 h 4292977"/>
              <a:gd name="connsiteX4" fmla="*/ 0 w 3938862"/>
              <a:gd name="connsiteY4" fmla="*/ 4186558 h 4292977"/>
              <a:gd name="connsiteX5" fmla="*/ 0 w 3938862"/>
              <a:gd name="connsiteY5" fmla="*/ 26259 h 4292977"/>
              <a:gd name="connsiteX0" fmla="*/ 0 w 3938862"/>
              <a:gd name="connsiteY0" fmla="*/ 11019 h 4292977"/>
              <a:gd name="connsiteX1" fmla="*/ 3914457 w 3938862"/>
              <a:gd name="connsiteY1" fmla="*/ 0 h 4292977"/>
              <a:gd name="connsiteX2" fmla="*/ 3906838 w 3938862"/>
              <a:gd name="connsiteY2" fmla="*/ 3867028 h 4292977"/>
              <a:gd name="connsiteX3" fmla="*/ 3510629 w 3938862"/>
              <a:gd name="connsiteY3" fmla="*/ 4191852 h 4292977"/>
              <a:gd name="connsiteX4" fmla="*/ 0 w 3938862"/>
              <a:gd name="connsiteY4" fmla="*/ 4186558 h 4292977"/>
              <a:gd name="connsiteX5" fmla="*/ 0 w 3938862"/>
              <a:gd name="connsiteY5" fmla="*/ 11019 h 4292977"/>
              <a:gd name="connsiteX0" fmla="*/ 0 w 3938862"/>
              <a:gd name="connsiteY0" fmla="*/ 3399 h 4284866"/>
              <a:gd name="connsiteX1" fmla="*/ 3914457 w 3938862"/>
              <a:gd name="connsiteY1" fmla="*/ 0 h 4284866"/>
              <a:gd name="connsiteX2" fmla="*/ 3906838 w 3938862"/>
              <a:gd name="connsiteY2" fmla="*/ 3859408 h 4284866"/>
              <a:gd name="connsiteX3" fmla="*/ 3510629 w 3938862"/>
              <a:gd name="connsiteY3" fmla="*/ 4184232 h 4284866"/>
              <a:gd name="connsiteX4" fmla="*/ 0 w 3938862"/>
              <a:gd name="connsiteY4" fmla="*/ 4178938 h 4284866"/>
              <a:gd name="connsiteX5" fmla="*/ 0 w 3938862"/>
              <a:gd name="connsiteY5" fmla="*/ 3399 h 4284866"/>
              <a:gd name="connsiteX0" fmla="*/ 0 w 3914457"/>
              <a:gd name="connsiteY0" fmla="*/ 3399 h 4184426"/>
              <a:gd name="connsiteX1" fmla="*/ 3914457 w 3914457"/>
              <a:gd name="connsiteY1" fmla="*/ 0 h 4184426"/>
              <a:gd name="connsiteX2" fmla="*/ 3906838 w 3914457"/>
              <a:gd name="connsiteY2" fmla="*/ 3859408 h 4184426"/>
              <a:gd name="connsiteX3" fmla="*/ 3510629 w 3914457"/>
              <a:gd name="connsiteY3" fmla="*/ 4184232 h 4184426"/>
              <a:gd name="connsiteX4" fmla="*/ 0 w 3914457"/>
              <a:gd name="connsiteY4" fmla="*/ 4178938 h 4184426"/>
              <a:gd name="connsiteX5" fmla="*/ 0 w 3914457"/>
              <a:gd name="connsiteY5" fmla="*/ 3399 h 418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4457" h="4184426">
                <a:moveTo>
                  <a:pt x="0" y="3399"/>
                </a:moveTo>
                <a:lnTo>
                  <a:pt x="3914457" y="0"/>
                </a:lnTo>
                <a:cubicBezTo>
                  <a:pt x="3914457" y="1918684"/>
                  <a:pt x="3909373" y="3569706"/>
                  <a:pt x="3906838" y="3859408"/>
                </a:cubicBezTo>
                <a:cubicBezTo>
                  <a:pt x="3904303" y="4149110"/>
                  <a:pt x="3741079" y="4187632"/>
                  <a:pt x="3510629" y="4184232"/>
                </a:cubicBezTo>
                <a:cubicBezTo>
                  <a:pt x="3280179" y="4180832"/>
                  <a:pt x="1170210" y="4180703"/>
                  <a:pt x="0" y="4178938"/>
                </a:cubicBezTo>
                <a:lnTo>
                  <a:pt x="0" y="3399"/>
                </a:lnTo>
                <a:close/>
              </a:path>
            </a:pathLst>
          </a:custGeom>
        </p:spPr>
        <p:txBody>
          <a:bodyPr anchor="ctr"/>
          <a:lstStyle>
            <a:lvl1pPr marL="0" indent="0">
              <a:buNone/>
              <a:defRPr/>
            </a:lvl1pPr>
            <a:lvl2pPr marL="342900" marR="0" indent="-34290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solidFill>
                  <a:schemeClr val="bg1"/>
                </a:solidFill>
              </a:defRPr>
            </a:lvl2pPr>
          </a:lstStyle>
          <a:p>
            <a:pPr lvl="1"/>
            <a:r>
              <a:rPr lang="en-US" dirty="0"/>
              <a:t>Click to insert picture</a:t>
            </a:r>
            <a:endParaRPr lang="en-GB" dirty="0"/>
          </a:p>
          <a:p>
            <a:pPr lvl="1"/>
            <a:endParaRPr lang="en-GB" dirty="0"/>
          </a:p>
          <a:p>
            <a:pPr lvl="1"/>
            <a:endParaRPr lang="en-US" dirty="0"/>
          </a:p>
        </p:txBody>
      </p:sp>
    </p:spTree>
    <p:extLst>
      <p:ext uri="{BB962C8B-B14F-4D97-AF65-F5344CB8AC3E}">
        <p14:creationId xmlns:p14="http://schemas.microsoft.com/office/powerpoint/2010/main" val="30528652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nal Slide - Bri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986016" y="3693541"/>
            <a:ext cx="4852416" cy="510324"/>
          </a:xfrm>
        </p:spPr>
        <p:txBody>
          <a:bodyPr lIns="0" tIns="0" rIns="0" bIns="0" anchor="t">
            <a:noAutofit/>
          </a:bodyPr>
          <a:lstStyle>
            <a:lvl1pPr algn="ctr">
              <a:defRPr sz="3200" baseline="0">
                <a:solidFill>
                  <a:schemeClr val="bg1">
                    <a:lumMod val="95000"/>
                  </a:schemeClr>
                </a:solidFill>
              </a:defRPr>
            </a:lvl1pPr>
          </a:lstStyle>
          <a:p>
            <a:r>
              <a:rPr lang="en-US" dirty="0"/>
              <a:t>Thank you</a:t>
            </a:r>
          </a:p>
        </p:txBody>
      </p:sp>
      <p:sp>
        <p:nvSpPr>
          <p:cNvPr id="3" name="Text Placeholder 2"/>
          <p:cNvSpPr>
            <a:spLocks noGrp="1"/>
          </p:cNvSpPr>
          <p:nvPr>
            <p:ph type="body" sz="quarter" idx="10" hasCustomPrompt="1"/>
          </p:nvPr>
        </p:nvSpPr>
        <p:spPr>
          <a:xfrm>
            <a:off x="6986588" y="4475346"/>
            <a:ext cx="4851400" cy="346036"/>
          </a:xfrm>
        </p:spPr>
        <p:txBody>
          <a:bodyPr lIns="0" tIns="0" rIns="0" bIns="0"/>
          <a:lstStyle>
            <a:lvl1pPr marL="0" indent="0" algn="ctr">
              <a:buNone/>
              <a:defRPr b="1" baseline="0">
                <a:solidFill>
                  <a:schemeClr val="bg1"/>
                </a:solidFill>
              </a:defRPr>
            </a:lvl1pPr>
          </a:lstStyle>
          <a:p>
            <a:pPr lvl="0"/>
            <a:r>
              <a:rPr lang="en-GB" dirty="0" err="1"/>
              <a:t>Firstname</a:t>
            </a:r>
            <a:r>
              <a:rPr lang="en-GB" dirty="0"/>
              <a:t> </a:t>
            </a:r>
            <a:r>
              <a:rPr lang="en-GB" dirty="0" err="1"/>
              <a:t>Lastname</a:t>
            </a:r>
            <a:endParaRPr lang="en-GB" dirty="0"/>
          </a:p>
        </p:txBody>
      </p:sp>
      <p:sp>
        <p:nvSpPr>
          <p:cNvPr id="8" name="Text Placeholder 2"/>
          <p:cNvSpPr>
            <a:spLocks noGrp="1"/>
          </p:cNvSpPr>
          <p:nvPr>
            <p:ph type="body" sz="quarter" idx="11" hasCustomPrompt="1"/>
          </p:nvPr>
        </p:nvSpPr>
        <p:spPr>
          <a:xfrm>
            <a:off x="6986016" y="4878780"/>
            <a:ext cx="4851400" cy="358239"/>
          </a:xfrm>
        </p:spPr>
        <p:txBody>
          <a:bodyPr lIns="0" tIns="0" rIns="0" bIns="0"/>
          <a:lstStyle>
            <a:lvl1pPr marL="0" indent="0" algn="ctr">
              <a:buNone/>
              <a:defRPr sz="2000" b="0" baseline="0">
                <a:solidFill>
                  <a:schemeClr val="bg1"/>
                </a:solidFill>
              </a:defRPr>
            </a:lvl1pPr>
          </a:lstStyle>
          <a:p>
            <a:pPr lvl="0"/>
            <a:r>
              <a:rPr lang="en-GB" dirty="0"/>
              <a:t>Job Title</a:t>
            </a:r>
          </a:p>
        </p:txBody>
      </p:sp>
      <p:sp>
        <p:nvSpPr>
          <p:cNvPr id="9" name="Text Placeholder 2"/>
          <p:cNvSpPr>
            <a:spLocks noGrp="1"/>
          </p:cNvSpPr>
          <p:nvPr>
            <p:ph type="body" sz="quarter" idx="12" hasCustomPrompt="1"/>
          </p:nvPr>
        </p:nvSpPr>
        <p:spPr>
          <a:xfrm>
            <a:off x="6987032" y="5541819"/>
            <a:ext cx="4851400" cy="230119"/>
          </a:xfrm>
        </p:spPr>
        <p:txBody>
          <a:bodyPr lIns="0" tIns="0" rIns="0" bIns="0"/>
          <a:lstStyle>
            <a:lvl1pPr marL="0" indent="0" algn="ctr">
              <a:spcBef>
                <a:spcPts val="0"/>
              </a:spcBef>
              <a:buNone/>
              <a:defRPr sz="1600" b="0" baseline="0">
                <a:solidFill>
                  <a:schemeClr val="bg1"/>
                </a:solidFill>
              </a:defRPr>
            </a:lvl1pPr>
          </a:lstStyle>
          <a:p>
            <a:pPr lvl="0"/>
            <a:r>
              <a:rPr lang="en-GB" dirty="0"/>
              <a:t>020 3207 ####</a:t>
            </a:r>
          </a:p>
        </p:txBody>
      </p:sp>
      <p:sp>
        <p:nvSpPr>
          <p:cNvPr id="10" name="Text Placeholder 2"/>
          <p:cNvSpPr>
            <a:spLocks noGrp="1"/>
          </p:cNvSpPr>
          <p:nvPr>
            <p:ph type="body" sz="quarter" idx="13" hasCustomPrompt="1"/>
          </p:nvPr>
        </p:nvSpPr>
        <p:spPr>
          <a:xfrm>
            <a:off x="6987032" y="5779201"/>
            <a:ext cx="4851400" cy="230119"/>
          </a:xfrm>
        </p:spPr>
        <p:txBody>
          <a:bodyPr lIns="0" tIns="0" rIns="0" bIns="0"/>
          <a:lstStyle>
            <a:lvl1pPr marL="0" indent="0" algn="ctr">
              <a:spcBef>
                <a:spcPts val="0"/>
              </a:spcBef>
              <a:buNone/>
              <a:defRPr sz="1600" b="0" baseline="0">
                <a:solidFill>
                  <a:schemeClr val="bg1"/>
                </a:solidFill>
              </a:defRPr>
            </a:lvl1pPr>
          </a:lstStyle>
          <a:p>
            <a:pPr lvl="0"/>
            <a:r>
              <a:rPr lang="en-GB" dirty="0"/>
              <a:t>07### ### ###</a:t>
            </a:r>
          </a:p>
        </p:txBody>
      </p:sp>
      <p:sp>
        <p:nvSpPr>
          <p:cNvPr id="11" name="Text Placeholder 2"/>
          <p:cNvSpPr>
            <a:spLocks noGrp="1"/>
          </p:cNvSpPr>
          <p:nvPr>
            <p:ph type="body" sz="quarter" idx="14" hasCustomPrompt="1"/>
          </p:nvPr>
        </p:nvSpPr>
        <p:spPr>
          <a:xfrm>
            <a:off x="6987032" y="6016583"/>
            <a:ext cx="4851400" cy="230119"/>
          </a:xfrm>
        </p:spPr>
        <p:txBody>
          <a:bodyPr lIns="0" tIns="0" rIns="0" bIns="0"/>
          <a:lstStyle>
            <a:lvl1pPr marL="0" indent="0" algn="ctr">
              <a:spcBef>
                <a:spcPts val="0"/>
              </a:spcBef>
              <a:buNone/>
              <a:defRPr sz="1600" b="0" baseline="0">
                <a:solidFill>
                  <a:schemeClr val="bg1"/>
                </a:solidFill>
              </a:defRPr>
            </a:lvl1pPr>
          </a:lstStyle>
          <a:p>
            <a:pPr lvl="0"/>
            <a:r>
              <a:rPr lang="en-GB" dirty="0"/>
              <a:t>firstname.lastname@hyde-housing.co.uk</a:t>
            </a:r>
          </a:p>
        </p:txBody>
      </p:sp>
      <p:sp>
        <p:nvSpPr>
          <p:cNvPr id="12" name="Text Placeholder 2"/>
          <p:cNvSpPr>
            <a:spLocks noGrp="1"/>
          </p:cNvSpPr>
          <p:nvPr>
            <p:ph type="body" sz="quarter" idx="15" hasCustomPrompt="1"/>
          </p:nvPr>
        </p:nvSpPr>
        <p:spPr>
          <a:xfrm>
            <a:off x="6987032" y="6253965"/>
            <a:ext cx="4851400" cy="230119"/>
          </a:xfrm>
        </p:spPr>
        <p:txBody>
          <a:bodyPr lIns="0" tIns="0" rIns="0" bIns="0"/>
          <a:lstStyle>
            <a:lvl1pPr marL="0" indent="0" algn="ctr">
              <a:spcBef>
                <a:spcPts val="0"/>
              </a:spcBef>
              <a:buNone/>
              <a:defRPr sz="1600" b="0" baseline="0">
                <a:solidFill>
                  <a:schemeClr val="bg1"/>
                </a:solidFill>
              </a:defRPr>
            </a:lvl1pPr>
          </a:lstStyle>
          <a:p>
            <a:pPr lvl="0"/>
            <a:r>
              <a:rPr lang="en-GB" dirty="0"/>
              <a:t>www.hyde-housing.co.uk </a:t>
            </a:r>
          </a:p>
        </p:txBody>
      </p:sp>
    </p:spTree>
    <p:extLst>
      <p:ext uri="{BB962C8B-B14F-4D97-AF65-F5344CB8AC3E}">
        <p14:creationId xmlns:p14="http://schemas.microsoft.com/office/powerpoint/2010/main" val="2575627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Sla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86418" y="-69448"/>
            <a:ext cx="4557193" cy="6979534"/>
          </a:xfrm>
          <a:custGeom>
            <a:avLst/>
            <a:gdLst>
              <a:gd name="connsiteX0" fmla="*/ 0 w 9177940"/>
              <a:gd name="connsiteY0" fmla="*/ 4227655 h 8455310"/>
              <a:gd name="connsiteX1" fmla="*/ 4588970 w 9177940"/>
              <a:gd name="connsiteY1" fmla="*/ 0 h 8455310"/>
              <a:gd name="connsiteX2" fmla="*/ 9177940 w 9177940"/>
              <a:gd name="connsiteY2" fmla="*/ 4227655 h 8455310"/>
              <a:gd name="connsiteX3" fmla="*/ 4588970 w 9177940"/>
              <a:gd name="connsiteY3" fmla="*/ 8455310 h 8455310"/>
              <a:gd name="connsiteX4" fmla="*/ 0 w 9177940"/>
              <a:gd name="connsiteY4" fmla="*/ 4227655 h 8455310"/>
              <a:gd name="connsiteX0" fmla="*/ 0 w 9177940"/>
              <a:gd name="connsiteY0" fmla="*/ 4227655 h 8258540"/>
              <a:gd name="connsiteX1" fmla="*/ 4588970 w 9177940"/>
              <a:gd name="connsiteY1" fmla="*/ 0 h 8258540"/>
              <a:gd name="connsiteX2" fmla="*/ 9177940 w 9177940"/>
              <a:gd name="connsiteY2" fmla="*/ 4227655 h 8258540"/>
              <a:gd name="connsiteX3" fmla="*/ 5179279 w 9177940"/>
              <a:gd name="connsiteY3" fmla="*/ 8258540 h 8258540"/>
              <a:gd name="connsiteX4" fmla="*/ 0 w 9177940"/>
              <a:gd name="connsiteY4" fmla="*/ 4227655 h 8258540"/>
              <a:gd name="connsiteX0" fmla="*/ 0 w 9177940"/>
              <a:gd name="connsiteY0" fmla="*/ 2942865 h 6973750"/>
              <a:gd name="connsiteX1" fmla="*/ 6255724 w 9177940"/>
              <a:gd name="connsiteY1" fmla="*/ 0 h 6973750"/>
              <a:gd name="connsiteX2" fmla="*/ 9177940 w 9177940"/>
              <a:gd name="connsiteY2" fmla="*/ 2942865 h 6973750"/>
              <a:gd name="connsiteX3" fmla="*/ 5179279 w 9177940"/>
              <a:gd name="connsiteY3" fmla="*/ 6973750 h 6973750"/>
              <a:gd name="connsiteX4" fmla="*/ 0 w 9177940"/>
              <a:gd name="connsiteY4" fmla="*/ 2942865 h 6973750"/>
              <a:gd name="connsiteX0" fmla="*/ 0 w 4675388"/>
              <a:gd name="connsiteY0" fmla="*/ 14470 h 6973750"/>
              <a:gd name="connsiteX1" fmla="*/ 1753172 w 4675388"/>
              <a:gd name="connsiteY1" fmla="*/ 0 h 6973750"/>
              <a:gd name="connsiteX2" fmla="*/ 4675388 w 4675388"/>
              <a:gd name="connsiteY2" fmla="*/ 2942865 h 6973750"/>
              <a:gd name="connsiteX3" fmla="*/ 676727 w 4675388"/>
              <a:gd name="connsiteY3" fmla="*/ 6973750 h 6973750"/>
              <a:gd name="connsiteX4" fmla="*/ 0 w 4675388"/>
              <a:gd name="connsiteY4" fmla="*/ 14470 h 6973750"/>
              <a:gd name="connsiteX0" fmla="*/ 0 w 4675388"/>
              <a:gd name="connsiteY0" fmla="*/ 14470 h 6973750"/>
              <a:gd name="connsiteX1" fmla="*/ 1753172 w 4675388"/>
              <a:gd name="connsiteY1" fmla="*/ 0 h 6973750"/>
              <a:gd name="connsiteX2" fmla="*/ 4675388 w 4675388"/>
              <a:gd name="connsiteY2" fmla="*/ 2942865 h 6973750"/>
              <a:gd name="connsiteX3" fmla="*/ 676727 w 4675388"/>
              <a:gd name="connsiteY3" fmla="*/ 6973750 h 6973750"/>
              <a:gd name="connsiteX4" fmla="*/ 514681 w 4675388"/>
              <a:gd name="connsiteY4" fmla="*/ 5312780 h 6973750"/>
              <a:gd name="connsiteX5" fmla="*/ 0 w 4675388"/>
              <a:gd name="connsiteY5" fmla="*/ 14470 h 6973750"/>
              <a:gd name="connsiteX0" fmla="*/ 0 w 4675388"/>
              <a:gd name="connsiteY0" fmla="*/ 14470 h 6979534"/>
              <a:gd name="connsiteX1" fmla="*/ 1753172 w 4675388"/>
              <a:gd name="connsiteY1" fmla="*/ 0 h 6979534"/>
              <a:gd name="connsiteX2" fmla="*/ 4675388 w 4675388"/>
              <a:gd name="connsiteY2" fmla="*/ 2942865 h 6979534"/>
              <a:gd name="connsiteX3" fmla="*/ 676727 w 4675388"/>
              <a:gd name="connsiteY3" fmla="*/ 6973750 h 6979534"/>
              <a:gd name="connsiteX4" fmla="*/ 51693 w 4675388"/>
              <a:gd name="connsiteY4" fmla="*/ 6979534 h 6979534"/>
              <a:gd name="connsiteX5" fmla="*/ 0 w 4675388"/>
              <a:gd name="connsiteY5" fmla="*/ 14470 h 6979534"/>
              <a:gd name="connsiteX0" fmla="*/ 0 w 4690378"/>
              <a:gd name="connsiteY0" fmla="*/ 14470 h 6979534"/>
              <a:gd name="connsiteX1" fmla="*/ 1753172 w 4690378"/>
              <a:gd name="connsiteY1" fmla="*/ 0 h 6979534"/>
              <a:gd name="connsiteX2" fmla="*/ 4690378 w 4690378"/>
              <a:gd name="connsiteY2" fmla="*/ 2950360 h 6979534"/>
              <a:gd name="connsiteX3" fmla="*/ 676727 w 4690378"/>
              <a:gd name="connsiteY3" fmla="*/ 6973750 h 6979534"/>
              <a:gd name="connsiteX4" fmla="*/ 51693 w 4690378"/>
              <a:gd name="connsiteY4" fmla="*/ 6979534 h 6979534"/>
              <a:gd name="connsiteX5" fmla="*/ 0 w 4690378"/>
              <a:gd name="connsiteY5" fmla="*/ 14470 h 6979534"/>
              <a:gd name="connsiteX0" fmla="*/ 0 w 4690378"/>
              <a:gd name="connsiteY0" fmla="*/ 14470 h 6979534"/>
              <a:gd name="connsiteX1" fmla="*/ 1753172 w 4690378"/>
              <a:gd name="connsiteY1" fmla="*/ 0 h 6979534"/>
              <a:gd name="connsiteX2" fmla="*/ 4325909 w 4690378"/>
              <a:gd name="connsiteY2" fmla="*/ 2592954 h 6979534"/>
              <a:gd name="connsiteX3" fmla="*/ 4690378 w 4690378"/>
              <a:gd name="connsiteY3" fmla="*/ 2950360 h 6979534"/>
              <a:gd name="connsiteX4" fmla="*/ 676727 w 4690378"/>
              <a:gd name="connsiteY4" fmla="*/ 6973750 h 6979534"/>
              <a:gd name="connsiteX5" fmla="*/ 51693 w 4690378"/>
              <a:gd name="connsiteY5" fmla="*/ 6979534 h 6979534"/>
              <a:gd name="connsiteX6" fmla="*/ 0 w 4690378"/>
              <a:gd name="connsiteY6" fmla="*/ 14470 h 6979534"/>
              <a:gd name="connsiteX0" fmla="*/ 0 w 4690378"/>
              <a:gd name="connsiteY0" fmla="*/ 14470 h 6979534"/>
              <a:gd name="connsiteX1" fmla="*/ 1753172 w 4690378"/>
              <a:gd name="connsiteY1" fmla="*/ 0 h 6979534"/>
              <a:gd name="connsiteX2" fmla="*/ 4325909 w 4690378"/>
              <a:gd name="connsiteY2" fmla="*/ 2592954 h 6979534"/>
              <a:gd name="connsiteX3" fmla="*/ 4690378 w 4690378"/>
              <a:gd name="connsiteY3" fmla="*/ 2950360 h 6979534"/>
              <a:gd name="connsiteX4" fmla="*/ 4379348 w 4690378"/>
              <a:gd name="connsiteY4" fmla="*/ 3252035 h 6979534"/>
              <a:gd name="connsiteX5" fmla="*/ 676727 w 4690378"/>
              <a:gd name="connsiteY5" fmla="*/ 6973750 h 6979534"/>
              <a:gd name="connsiteX6" fmla="*/ 51693 w 4690378"/>
              <a:gd name="connsiteY6" fmla="*/ 6979534 h 6979534"/>
              <a:gd name="connsiteX7" fmla="*/ 0 w 4690378"/>
              <a:gd name="connsiteY7" fmla="*/ 14470 h 6979534"/>
              <a:gd name="connsiteX0" fmla="*/ 0 w 4678502"/>
              <a:gd name="connsiteY0" fmla="*/ 14470 h 6979534"/>
              <a:gd name="connsiteX1" fmla="*/ 1753172 w 4678502"/>
              <a:gd name="connsiteY1" fmla="*/ 0 h 6979534"/>
              <a:gd name="connsiteX2" fmla="*/ 4325909 w 4678502"/>
              <a:gd name="connsiteY2" fmla="*/ 2592954 h 6979534"/>
              <a:gd name="connsiteX3" fmla="*/ 4678502 w 4678502"/>
              <a:gd name="connsiteY3" fmla="*/ 2956298 h 6979534"/>
              <a:gd name="connsiteX4" fmla="*/ 4379348 w 4678502"/>
              <a:gd name="connsiteY4" fmla="*/ 3252035 h 6979534"/>
              <a:gd name="connsiteX5" fmla="*/ 676727 w 4678502"/>
              <a:gd name="connsiteY5" fmla="*/ 6973750 h 6979534"/>
              <a:gd name="connsiteX6" fmla="*/ 51693 w 4678502"/>
              <a:gd name="connsiteY6" fmla="*/ 6979534 h 6979534"/>
              <a:gd name="connsiteX7" fmla="*/ 0 w 4678502"/>
              <a:gd name="connsiteY7" fmla="*/ 14470 h 6979534"/>
              <a:gd name="connsiteX0" fmla="*/ 0 w 4379348"/>
              <a:gd name="connsiteY0" fmla="*/ 14470 h 6979534"/>
              <a:gd name="connsiteX1" fmla="*/ 1753172 w 4379348"/>
              <a:gd name="connsiteY1" fmla="*/ 0 h 6979534"/>
              <a:gd name="connsiteX2" fmla="*/ 4325909 w 4379348"/>
              <a:gd name="connsiteY2" fmla="*/ 2592954 h 6979534"/>
              <a:gd name="connsiteX3" fmla="*/ 4379348 w 4379348"/>
              <a:gd name="connsiteY3" fmla="*/ 3252035 h 6979534"/>
              <a:gd name="connsiteX4" fmla="*/ 676727 w 4379348"/>
              <a:gd name="connsiteY4" fmla="*/ 6973750 h 6979534"/>
              <a:gd name="connsiteX5" fmla="*/ 51693 w 4379348"/>
              <a:gd name="connsiteY5" fmla="*/ 6979534 h 6979534"/>
              <a:gd name="connsiteX6" fmla="*/ 0 w 4379348"/>
              <a:gd name="connsiteY6" fmla="*/ 14470 h 6979534"/>
              <a:gd name="connsiteX0" fmla="*/ 0 w 4559981"/>
              <a:gd name="connsiteY0" fmla="*/ 14470 h 6979534"/>
              <a:gd name="connsiteX1" fmla="*/ 1753172 w 4559981"/>
              <a:gd name="connsiteY1" fmla="*/ 0 h 6979534"/>
              <a:gd name="connsiteX2" fmla="*/ 4325909 w 4559981"/>
              <a:gd name="connsiteY2" fmla="*/ 2592954 h 6979534"/>
              <a:gd name="connsiteX3" fmla="*/ 4379348 w 4559981"/>
              <a:gd name="connsiteY3" fmla="*/ 3252035 h 6979534"/>
              <a:gd name="connsiteX4" fmla="*/ 676727 w 4559981"/>
              <a:gd name="connsiteY4" fmla="*/ 6973750 h 6979534"/>
              <a:gd name="connsiteX5" fmla="*/ 51693 w 4559981"/>
              <a:gd name="connsiteY5" fmla="*/ 6979534 h 6979534"/>
              <a:gd name="connsiteX6" fmla="*/ 0 w 4559981"/>
              <a:gd name="connsiteY6" fmla="*/ 14470 h 6979534"/>
              <a:gd name="connsiteX0" fmla="*/ 0 w 4603652"/>
              <a:gd name="connsiteY0" fmla="*/ 14470 h 6979534"/>
              <a:gd name="connsiteX1" fmla="*/ 1753172 w 4603652"/>
              <a:gd name="connsiteY1" fmla="*/ 0 h 6979534"/>
              <a:gd name="connsiteX2" fmla="*/ 4325909 w 4603652"/>
              <a:gd name="connsiteY2" fmla="*/ 2592954 h 6979534"/>
              <a:gd name="connsiteX3" fmla="*/ 4379348 w 4603652"/>
              <a:gd name="connsiteY3" fmla="*/ 3252035 h 6979534"/>
              <a:gd name="connsiteX4" fmla="*/ 676727 w 4603652"/>
              <a:gd name="connsiteY4" fmla="*/ 6973750 h 6979534"/>
              <a:gd name="connsiteX5" fmla="*/ 51693 w 4603652"/>
              <a:gd name="connsiteY5" fmla="*/ 6979534 h 6979534"/>
              <a:gd name="connsiteX6" fmla="*/ 0 w 4603652"/>
              <a:gd name="connsiteY6" fmla="*/ 14470 h 6979534"/>
              <a:gd name="connsiteX0" fmla="*/ 0 w 4557193"/>
              <a:gd name="connsiteY0" fmla="*/ 14470 h 6979534"/>
              <a:gd name="connsiteX1" fmla="*/ 1753172 w 4557193"/>
              <a:gd name="connsiteY1" fmla="*/ 0 h 6979534"/>
              <a:gd name="connsiteX2" fmla="*/ 4325909 w 4557193"/>
              <a:gd name="connsiteY2" fmla="*/ 2592954 h 6979534"/>
              <a:gd name="connsiteX3" fmla="*/ 4379348 w 4557193"/>
              <a:gd name="connsiteY3" fmla="*/ 3252035 h 6979534"/>
              <a:gd name="connsiteX4" fmla="*/ 676727 w 4557193"/>
              <a:gd name="connsiteY4" fmla="*/ 6973750 h 6979534"/>
              <a:gd name="connsiteX5" fmla="*/ 51693 w 4557193"/>
              <a:gd name="connsiteY5" fmla="*/ 6979534 h 6979534"/>
              <a:gd name="connsiteX6" fmla="*/ 0 w 4557193"/>
              <a:gd name="connsiteY6" fmla="*/ 14470 h 6979534"/>
              <a:gd name="connsiteX0" fmla="*/ 0 w 4557193"/>
              <a:gd name="connsiteY0" fmla="*/ 14470 h 6979534"/>
              <a:gd name="connsiteX1" fmla="*/ 1753172 w 4557193"/>
              <a:gd name="connsiteY1" fmla="*/ 0 h 6979534"/>
              <a:gd name="connsiteX2" fmla="*/ 4325909 w 4557193"/>
              <a:gd name="connsiteY2" fmla="*/ 2592954 h 6979534"/>
              <a:gd name="connsiteX3" fmla="*/ 4379348 w 4557193"/>
              <a:gd name="connsiteY3" fmla="*/ 3252035 h 6979534"/>
              <a:gd name="connsiteX4" fmla="*/ 676727 w 4557193"/>
              <a:gd name="connsiteY4" fmla="*/ 6973750 h 6979534"/>
              <a:gd name="connsiteX5" fmla="*/ 51693 w 4557193"/>
              <a:gd name="connsiteY5" fmla="*/ 6979534 h 6979534"/>
              <a:gd name="connsiteX6" fmla="*/ 0 w 4557193"/>
              <a:gd name="connsiteY6" fmla="*/ 14470 h 697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7193" h="6979534">
                <a:moveTo>
                  <a:pt x="0" y="14470"/>
                </a:moveTo>
                <a:lnTo>
                  <a:pt x="1753172" y="0"/>
                </a:lnTo>
                <a:lnTo>
                  <a:pt x="4325909" y="2592954"/>
                </a:lnTo>
                <a:cubicBezTo>
                  <a:pt x="4527789" y="2806710"/>
                  <a:pt x="4699982" y="2931401"/>
                  <a:pt x="4379348" y="3252035"/>
                </a:cubicBezTo>
                <a:lnTo>
                  <a:pt x="676727" y="6973750"/>
                </a:lnTo>
                <a:lnTo>
                  <a:pt x="51693" y="6979534"/>
                </a:lnTo>
                <a:lnTo>
                  <a:pt x="0" y="14470"/>
                </a:lnTo>
                <a:close/>
              </a:path>
            </a:pathLst>
          </a:custGeom>
          <a:ln>
            <a:noFill/>
          </a:ln>
        </p:spPr>
        <p:txBody>
          <a:bodyPr anchor="ctr"/>
          <a:lstStyle>
            <a:lvl1pPr>
              <a:defRPr baseline="0"/>
            </a:lvl1pPr>
            <a:lvl2pPr>
              <a:defRPr>
                <a:solidFill>
                  <a:schemeClr val="bg1"/>
                </a:solidFill>
              </a:defRPr>
            </a:lvl2pPr>
          </a:lstStyle>
          <a:p>
            <a:pPr lvl="1"/>
            <a:r>
              <a:rPr lang="en-US" dirty="0"/>
              <a:t>Click to insert picture</a:t>
            </a:r>
          </a:p>
        </p:txBody>
      </p:sp>
      <p:sp>
        <p:nvSpPr>
          <p:cNvPr id="4" name="Title 3"/>
          <p:cNvSpPr>
            <a:spLocks noGrp="1"/>
          </p:cNvSpPr>
          <p:nvPr>
            <p:ph type="title" hasCustomPrompt="1"/>
          </p:nvPr>
        </p:nvSpPr>
        <p:spPr>
          <a:xfrm>
            <a:off x="6986016" y="3693541"/>
            <a:ext cx="4852416" cy="1325563"/>
          </a:xfrm>
        </p:spPr>
        <p:txBody>
          <a:bodyPr anchor="t">
            <a:normAutofit/>
          </a:bodyPr>
          <a:lstStyle>
            <a:lvl1pPr algn="ctr">
              <a:defRPr sz="3800" baseline="0">
                <a:solidFill>
                  <a:schemeClr val="bg1">
                    <a:lumMod val="95000"/>
                  </a:schemeClr>
                </a:solidFill>
              </a:defRPr>
            </a:lvl1pPr>
          </a:lstStyle>
          <a:p>
            <a:r>
              <a:rPr lang="en-US" dirty="0"/>
              <a:t>Add your document title here</a:t>
            </a:r>
          </a:p>
        </p:txBody>
      </p:sp>
    </p:spTree>
    <p:extLst>
      <p:ext uri="{BB962C8B-B14F-4D97-AF65-F5344CB8AC3E}">
        <p14:creationId xmlns:p14="http://schemas.microsoft.com/office/powerpoint/2010/main" val="1550442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inal Slide - Sla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986016" y="3693541"/>
            <a:ext cx="4852416" cy="510324"/>
          </a:xfrm>
        </p:spPr>
        <p:txBody>
          <a:bodyPr lIns="0" tIns="0" rIns="0" bIns="0" anchor="t">
            <a:noAutofit/>
          </a:bodyPr>
          <a:lstStyle>
            <a:lvl1pPr algn="ctr">
              <a:defRPr sz="3200" baseline="0">
                <a:solidFill>
                  <a:schemeClr val="bg1">
                    <a:lumMod val="95000"/>
                  </a:schemeClr>
                </a:solidFill>
              </a:defRPr>
            </a:lvl1pPr>
          </a:lstStyle>
          <a:p>
            <a:r>
              <a:rPr lang="en-US" dirty="0"/>
              <a:t>Thank you</a:t>
            </a:r>
          </a:p>
        </p:txBody>
      </p:sp>
      <p:sp>
        <p:nvSpPr>
          <p:cNvPr id="3" name="Text Placeholder 2"/>
          <p:cNvSpPr>
            <a:spLocks noGrp="1"/>
          </p:cNvSpPr>
          <p:nvPr>
            <p:ph type="body" sz="quarter" idx="10" hasCustomPrompt="1"/>
          </p:nvPr>
        </p:nvSpPr>
        <p:spPr>
          <a:xfrm>
            <a:off x="6986588" y="4475346"/>
            <a:ext cx="4851400" cy="346036"/>
          </a:xfrm>
        </p:spPr>
        <p:txBody>
          <a:bodyPr lIns="0" tIns="0" rIns="0" bIns="0"/>
          <a:lstStyle>
            <a:lvl1pPr marL="0" indent="0" algn="ctr">
              <a:buNone/>
              <a:defRPr b="1" baseline="0">
                <a:solidFill>
                  <a:schemeClr val="bg1"/>
                </a:solidFill>
              </a:defRPr>
            </a:lvl1pPr>
          </a:lstStyle>
          <a:p>
            <a:pPr lvl="0"/>
            <a:r>
              <a:rPr lang="en-GB" dirty="0" err="1"/>
              <a:t>Firstname</a:t>
            </a:r>
            <a:r>
              <a:rPr lang="en-GB" dirty="0"/>
              <a:t> </a:t>
            </a:r>
            <a:r>
              <a:rPr lang="en-GB" dirty="0" err="1"/>
              <a:t>Lastname</a:t>
            </a:r>
            <a:endParaRPr lang="en-GB" dirty="0"/>
          </a:p>
        </p:txBody>
      </p:sp>
      <p:sp>
        <p:nvSpPr>
          <p:cNvPr id="8" name="Text Placeholder 2"/>
          <p:cNvSpPr>
            <a:spLocks noGrp="1"/>
          </p:cNvSpPr>
          <p:nvPr>
            <p:ph type="body" sz="quarter" idx="11" hasCustomPrompt="1"/>
          </p:nvPr>
        </p:nvSpPr>
        <p:spPr>
          <a:xfrm>
            <a:off x="6986016" y="4878780"/>
            <a:ext cx="4851400" cy="358239"/>
          </a:xfrm>
        </p:spPr>
        <p:txBody>
          <a:bodyPr lIns="0" tIns="0" rIns="0" bIns="0"/>
          <a:lstStyle>
            <a:lvl1pPr marL="0" indent="0" algn="ctr">
              <a:buNone/>
              <a:defRPr sz="2000" b="0" baseline="0">
                <a:solidFill>
                  <a:schemeClr val="bg1"/>
                </a:solidFill>
              </a:defRPr>
            </a:lvl1pPr>
          </a:lstStyle>
          <a:p>
            <a:pPr lvl="0"/>
            <a:r>
              <a:rPr lang="en-GB" dirty="0"/>
              <a:t>Job Title</a:t>
            </a:r>
          </a:p>
        </p:txBody>
      </p:sp>
      <p:sp>
        <p:nvSpPr>
          <p:cNvPr id="9" name="Text Placeholder 2"/>
          <p:cNvSpPr>
            <a:spLocks noGrp="1"/>
          </p:cNvSpPr>
          <p:nvPr>
            <p:ph type="body" sz="quarter" idx="12" hasCustomPrompt="1"/>
          </p:nvPr>
        </p:nvSpPr>
        <p:spPr>
          <a:xfrm>
            <a:off x="6987032" y="5541819"/>
            <a:ext cx="4851400" cy="230119"/>
          </a:xfrm>
        </p:spPr>
        <p:txBody>
          <a:bodyPr lIns="0" tIns="0" rIns="0" bIns="0"/>
          <a:lstStyle>
            <a:lvl1pPr marL="0" indent="0" algn="ctr">
              <a:spcBef>
                <a:spcPts val="0"/>
              </a:spcBef>
              <a:buNone/>
              <a:defRPr sz="1600" b="0" baseline="0">
                <a:solidFill>
                  <a:schemeClr val="bg1"/>
                </a:solidFill>
              </a:defRPr>
            </a:lvl1pPr>
          </a:lstStyle>
          <a:p>
            <a:pPr lvl="0"/>
            <a:r>
              <a:rPr lang="en-GB" dirty="0"/>
              <a:t>020 3207 ####</a:t>
            </a:r>
          </a:p>
        </p:txBody>
      </p:sp>
      <p:sp>
        <p:nvSpPr>
          <p:cNvPr id="10" name="Text Placeholder 2"/>
          <p:cNvSpPr>
            <a:spLocks noGrp="1"/>
          </p:cNvSpPr>
          <p:nvPr>
            <p:ph type="body" sz="quarter" idx="13" hasCustomPrompt="1"/>
          </p:nvPr>
        </p:nvSpPr>
        <p:spPr>
          <a:xfrm>
            <a:off x="6987032" y="5779201"/>
            <a:ext cx="4851400" cy="230119"/>
          </a:xfrm>
        </p:spPr>
        <p:txBody>
          <a:bodyPr lIns="0" tIns="0" rIns="0" bIns="0"/>
          <a:lstStyle>
            <a:lvl1pPr marL="0" indent="0" algn="ctr">
              <a:spcBef>
                <a:spcPts val="0"/>
              </a:spcBef>
              <a:buNone/>
              <a:defRPr sz="1600" b="0" baseline="0">
                <a:solidFill>
                  <a:schemeClr val="bg1"/>
                </a:solidFill>
              </a:defRPr>
            </a:lvl1pPr>
          </a:lstStyle>
          <a:p>
            <a:pPr lvl="0"/>
            <a:r>
              <a:rPr lang="en-GB" dirty="0"/>
              <a:t>07### ### ###</a:t>
            </a:r>
          </a:p>
        </p:txBody>
      </p:sp>
      <p:sp>
        <p:nvSpPr>
          <p:cNvPr id="11" name="Text Placeholder 2"/>
          <p:cNvSpPr>
            <a:spLocks noGrp="1"/>
          </p:cNvSpPr>
          <p:nvPr>
            <p:ph type="body" sz="quarter" idx="14" hasCustomPrompt="1"/>
          </p:nvPr>
        </p:nvSpPr>
        <p:spPr>
          <a:xfrm>
            <a:off x="6987032" y="6016583"/>
            <a:ext cx="4851400" cy="230119"/>
          </a:xfrm>
        </p:spPr>
        <p:txBody>
          <a:bodyPr lIns="0" tIns="0" rIns="0" bIns="0"/>
          <a:lstStyle>
            <a:lvl1pPr marL="0" indent="0" algn="ctr">
              <a:spcBef>
                <a:spcPts val="0"/>
              </a:spcBef>
              <a:buNone/>
              <a:defRPr sz="1600" b="0" baseline="0">
                <a:solidFill>
                  <a:schemeClr val="bg1"/>
                </a:solidFill>
              </a:defRPr>
            </a:lvl1pPr>
          </a:lstStyle>
          <a:p>
            <a:pPr lvl="0"/>
            <a:r>
              <a:rPr lang="en-GB" dirty="0"/>
              <a:t>firstname.lastname@hyde-housing.co.uk</a:t>
            </a:r>
          </a:p>
        </p:txBody>
      </p:sp>
      <p:sp>
        <p:nvSpPr>
          <p:cNvPr id="12" name="Text Placeholder 2"/>
          <p:cNvSpPr>
            <a:spLocks noGrp="1"/>
          </p:cNvSpPr>
          <p:nvPr>
            <p:ph type="body" sz="quarter" idx="15" hasCustomPrompt="1"/>
          </p:nvPr>
        </p:nvSpPr>
        <p:spPr>
          <a:xfrm>
            <a:off x="6987032" y="6253965"/>
            <a:ext cx="4851400" cy="230119"/>
          </a:xfrm>
        </p:spPr>
        <p:txBody>
          <a:bodyPr lIns="0" tIns="0" rIns="0" bIns="0"/>
          <a:lstStyle>
            <a:lvl1pPr marL="0" indent="0" algn="ctr">
              <a:spcBef>
                <a:spcPts val="0"/>
              </a:spcBef>
              <a:buNone/>
              <a:defRPr sz="1600" b="0" baseline="0">
                <a:solidFill>
                  <a:schemeClr val="bg1"/>
                </a:solidFill>
              </a:defRPr>
            </a:lvl1pPr>
          </a:lstStyle>
          <a:p>
            <a:pPr lvl="0"/>
            <a:r>
              <a:rPr lang="en-GB" dirty="0"/>
              <a:t>www.hyde-housing.co.uk </a:t>
            </a:r>
          </a:p>
        </p:txBody>
      </p:sp>
    </p:spTree>
    <p:extLst>
      <p:ext uri="{BB962C8B-B14F-4D97-AF65-F5344CB8AC3E}">
        <p14:creationId xmlns:p14="http://schemas.microsoft.com/office/powerpoint/2010/main" val="728875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Bri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a:defRPr spc="0" baseline="0"/>
            </a:lvl1pPr>
          </a:lstStyle>
          <a:p>
            <a:r>
              <a:rPr lang="en-US"/>
              <a:t>Click to edit Master title style</a:t>
            </a:r>
            <a:endParaRPr lang="en-US" dirty="0"/>
          </a:p>
        </p:txBody>
      </p:sp>
      <p:sp>
        <p:nvSpPr>
          <p:cNvPr id="5" name="Text Placeholder 2"/>
          <p:cNvSpPr>
            <a:spLocks noGrp="1"/>
          </p:cNvSpPr>
          <p:nvPr>
            <p:ph idx="1"/>
          </p:nvPr>
        </p:nvSpPr>
        <p:spPr>
          <a:xfrm>
            <a:off x="838200" y="1825625"/>
            <a:ext cx="10515600" cy="3861943"/>
          </a:xfrm>
          <a:prstGeom prst="rect">
            <a:avLst/>
          </a:prstGeom>
        </p:spPr>
        <p:txBody>
          <a:bodyPr vert="horz" lIns="91440" tIns="45720" rIns="91440" bIns="45720" rtlCol="0">
            <a:noAutofit/>
          </a:bodyPr>
          <a:lstStyle>
            <a:lvl1pPr>
              <a:defRPr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13"/>
          <p:cNvSpPr>
            <a:spLocks noGrp="1"/>
          </p:cNvSpPr>
          <p:nvPr>
            <p:ph type="sldNum" sz="quarter" idx="12"/>
          </p:nvPr>
        </p:nvSpPr>
        <p:spPr/>
        <p:txBody>
          <a:bodyPr/>
          <a:lstStyle/>
          <a:p>
            <a:fld id="{CB9F2980-967F-CD4F-9C9C-F6EB89BF01DB}" type="slidenum">
              <a:rPr lang="en-US" smtClean="0"/>
              <a:pPr/>
              <a:t>‹#›</a:t>
            </a:fld>
            <a:endParaRPr lang="en-US" dirty="0"/>
          </a:p>
        </p:txBody>
      </p:sp>
    </p:spTree>
    <p:extLst>
      <p:ext uri="{BB962C8B-B14F-4D97-AF65-F5344CB8AC3E}">
        <p14:creationId xmlns:p14="http://schemas.microsoft.com/office/powerpoint/2010/main" val="1777833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Sla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a:defRPr spc="0" baseline="0"/>
            </a:lvl1pPr>
          </a:lstStyle>
          <a:p>
            <a:r>
              <a:rPr lang="en-US"/>
              <a:t>Click to edit Master title style</a:t>
            </a:r>
            <a:endParaRPr lang="en-US" dirty="0"/>
          </a:p>
        </p:txBody>
      </p:sp>
      <p:sp>
        <p:nvSpPr>
          <p:cNvPr id="5" name="Text Placeholder 2"/>
          <p:cNvSpPr>
            <a:spLocks noGrp="1"/>
          </p:cNvSpPr>
          <p:nvPr>
            <p:ph idx="1"/>
          </p:nvPr>
        </p:nvSpPr>
        <p:spPr>
          <a:xfrm>
            <a:off x="838200" y="1825625"/>
            <a:ext cx="10515600" cy="3861943"/>
          </a:xfrm>
          <a:prstGeom prst="rect">
            <a:avLst/>
          </a:prstGeom>
        </p:spPr>
        <p:txBody>
          <a:bodyPr vert="horz" lIns="91440" tIns="45720" rIns="91440" bIns="45720" rtlCol="0">
            <a:noAutofit/>
          </a:bodyPr>
          <a:lstStyle>
            <a:lvl1pPr>
              <a:defRPr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CB9F2980-967F-CD4F-9C9C-F6EB89BF01DB}" type="slidenum">
              <a:rPr lang="en-US" smtClean="0"/>
              <a:pPr/>
              <a:t>‹#›</a:t>
            </a:fld>
            <a:endParaRPr lang="en-US" dirty="0"/>
          </a:p>
        </p:txBody>
      </p:sp>
    </p:spTree>
    <p:extLst>
      <p:ext uri="{BB962C8B-B14F-4D97-AF65-F5344CB8AC3E}">
        <p14:creationId xmlns:p14="http://schemas.microsoft.com/office/powerpoint/2010/main" val="3393633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Image - Bri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6307138" y="1825625"/>
            <a:ext cx="5046662" cy="3868738"/>
          </a:xfrm>
        </p:spPr>
        <p:txBody>
          <a:bodyPr/>
          <a:lstStyle/>
          <a:p>
            <a:r>
              <a:rPr lang="en-US" dirty="0"/>
              <a:t>Click icon to add picture</a:t>
            </a:r>
            <a:endParaRPr lang="en-GB" dirty="0"/>
          </a:p>
        </p:txBody>
      </p:sp>
      <p:sp>
        <p:nvSpPr>
          <p:cNvPr id="4"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5" name="Text Placeholder 2"/>
          <p:cNvSpPr>
            <a:spLocks noGrp="1"/>
          </p:cNvSpPr>
          <p:nvPr>
            <p:ph idx="1"/>
          </p:nvPr>
        </p:nvSpPr>
        <p:spPr>
          <a:xfrm>
            <a:off x="838200" y="1825625"/>
            <a:ext cx="5047200" cy="386194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12"/>
          </p:nvPr>
        </p:nvSpPr>
        <p:spPr/>
        <p:txBody>
          <a:bodyPr/>
          <a:lstStyle/>
          <a:p>
            <a:fld id="{CB9F2980-967F-CD4F-9C9C-F6EB89BF01DB}" type="slidenum">
              <a:rPr lang="en-US" smtClean="0"/>
              <a:pPr/>
              <a:t>‹#›</a:t>
            </a:fld>
            <a:endParaRPr lang="en-US" dirty="0"/>
          </a:p>
        </p:txBody>
      </p:sp>
    </p:spTree>
    <p:extLst>
      <p:ext uri="{BB962C8B-B14F-4D97-AF65-F5344CB8AC3E}">
        <p14:creationId xmlns:p14="http://schemas.microsoft.com/office/powerpoint/2010/main" val="2117334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Image - Sla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6307138" y="1825625"/>
            <a:ext cx="5046662" cy="3868738"/>
          </a:xfrm>
        </p:spPr>
        <p:txBody>
          <a:bodyPr/>
          <a:lstStyle/>
          <a:p>
            <a:r>
              <a:rPr lang="en-US" dirty="0"/>
              <a:t>Click icon to add picture</a:t>
            </a:r>
            <a:endParaRPr lang="en-GB" dirty="0"/>
          </a:p>
        </p:txBody>
      </p:sp>
      <p:sp>
        <p:nvSpPr>
          <p:cNvPr id="4"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5" name="Text Placeholder 2"/>
          <p:cNvSpPr>
            <a:spLocks noGrp="1"/>
          </p:cNvSpPr>
          <p:nvPr>
            <p:ph idx="1"/>
          </p:nvPr>
        </p:nvSpPr>
        <p:spPr>
          <a:xfrm>
            <a:off x="838200" y="1825625"/>
            <a:ext cx="5047200" cy="386194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12"/>
          </p:nvPr>
        </p:nvSpPr>
        <p:spPr/>
        <p:txBody>
          <a:bodyPr/>
          <a:lstStyle/>
          <a:p>
            <a:fld id="{CB9F2980-967F-CD4F-9C9C-F6EB89BF01DB}" type="slidenum">
              <a:rPr lang="en-US" smtClean="0"/>
              <a:pPr/>
              <a:t>‹#›</a:t>
            </a:fld>
            <a:endParaRPr lang="en-US" dirty="0"/>
          </a:p>
        </p:txBody>
      </p:sp>
    </p:spTree>
    <p:extLst>
      <p:ext uri="{BB962C8B-B14F-4D97-AF65-F5344CB8AC3E}">
        <p14:creationId xmlns:p14="http://schemas.microsoft.com/office/powerpoint/2010/main" val="934101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icture - Bri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025896"/>
          </a:xfrm>
        </p:spPr>
        <p:txBody>
          <a:bodyPr lIns="720000" tIns="720000" rIns="720000" bIns="720000"/>
          <a:lstStyle>
            <a:lvl1pPr>
              <a:defRPr baseline="0"/>
            </a:lvl1pPr>
          </a:lstStyle>
          <a:p>
            <a:r>
              <a:rPr lang="en-US" dirty="0"/>
              <a:t>To insert picture: click here (to select this frame)</a:t>
            </a:r>
            <a:br>
              <a:rPr lang="en-US" dirty="0"/>
            </a:br>
            <a:r>
              <a:rPr lang="en-US" dirty="0"/>
              <a:t>Then choose ‘Picture’ under the ‘Insert’ tab at the top of PowerPoint</a:t>
            </a:r>
            <a:br>
              <a:rPr lang="en-US" dirty="0"/>
            </a:br>
            <a:r>
              <a:rPr lang="en-US" dirty="0"/>
              <a:t>When your picture is in the frame, you can alter its position using the ‘Crop’ tool (under the ‘Picture: Format’ tab, which is found at the top of PowerPoint when the picture is selected).</a:t>
            </a:r>
            <a:br>
              <a:rPr lang="en-US" dirty="0"/>
            </a:br>
            <a:endParaRPr lang="en-US" dirty="0"/>
          </a:p>
        </p:txBody>
      </p:sp>
      <p:sp>
        <p:nvSpPr>
          <p:cNvPr id="4" name="Title 3"/>
          <p:cNvSpPr>
            <a:spLocks noGrp="1"/>
          </p:cNvSpPr>
          <p:nvPr>
            <p:ph type="title" hasCustomPrompt="1"/>
          </p:nvPr>
        </p:nvSpPr>
        <p:spPr>
          <a:xfrm>
            <a:off x="1426464" y="2350166"/>
            <a:ext cx="9339072" cy="1325563"/>
          </a:xfrm>
        </p:spPr>
        <p:txBody>
          <a:bodyPr>
            <a:normAutofit/>
          </a:bodyPr>
          <a:lstStyle>
            <a:lvl1pPr algn="ctr">
              <a:defRPr sz="4000" baseline="0">
                <a:solidFill>
                  <a:schemeClr val="bg1">
                    <a:lumMod val="95000"/>
                  </a:schemeClr>
                </a:solidFill>
              </a:defRPr>
            </a:lvl1pPr>
          </a:lstStyle>
          <a:p>
            <a:r>
              <a:rPr lang="en-US" dirty="0"/>
              <a:t>Add statement here</a:t>
            </a:r>
          </a:p>
        </p:txBody>
      </p:sp>
      <p:sp>
        <p:nvSpPr>
          <p:cNvPr id="2" name="Slide Number Placeholder 1"/>
          <p:cNvSpPr>
            <a:spLocks noGrp="1"/>
          </p:cNvSpPr>
          <p:nvPr>
            <p:ph type="sldNum" sz="quarter" idx="11"/>
          </p:nvPr>
        </p:nvSpPr>
        <p:spPr/>
        <p:txBody>
          <a:bodyPr/>
          <a:lstStyle/>
          <a:p>
            <a:fld id="{CB9F2980-967F-CD4F-9C9C-F6EB89BF01DB}" type="slidenum">
              <a:rPr lang="en-US" smtClean="0"/>
              <a:pPr/>
              <a:t>‹#›</a:t>
            </a:fld>
            <a:endParaRPr lang="en-US" dirty="0"/>
          </a:p>
        </p:txBody>
      </p:sp>
    </p:spTree>
    <p:extLst>
      <p:ext uri="{BB962C8B-B14F-4D97-AF65-F5344CB8AC3E}">
        <p14:creationId xmlns:p14="http://schemas.microsoft.com/office/powerpoint/2010/main" val="2022173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picture - Sla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025896"/>
          </a:xfrm>
        </p:spPr>
        <p:txBody>
          <a:bodyPr lIns="720000" tIns="720000" rIns="720000" bIns="720000"/>
          <a:lstStyle>
            <a:lvl1pPr>
              <a:defRPr baseline="0"/>
            </a:lvl1pPr>
          </a:lstStyle>
          <a:p>
            <a:r>
              <a:rPr lang="en-US" dirty="0"/>
              <a:t>To insert picture: click here (to select this frame)</a:t>
            </a:r>
            <a:br>
              <a:rPr lang="en-US" dirty="0"/>
            </a:br>
            <a:r>
              <a:rPr lang="en-US" dirty="0"/>
              <a:t>Then choose ‘Picture’ under the ‘Insert’ tab at the top of PowerPoint</a:t>
            </a:r>
            <a:br>
              <a:rPr lang="en-US" dirty="0"/>
            </a:br>
            <a:r>
              <a:rPr lang="en-US" dirty="0"/>
              <a:t>When your picture is in the frame, you can alter its position using the ‘Crop’ tool (under the ‘Picture: Format’ tab, which is found at the top of PowerPoint when the picture is selected).</a:t>
            </a:r>
            <a:br>
              <a:rPr lang="en-US" dirty="0"/>
            </a:br>
            <a:endParaRPr lang="en-US" dirty="0"/>
          </a:p>
        </p:txBody>
      </p:sp>
      <p:sp>
        <p:nvSpPr>
          <p:cNvPr id="4" name="Title 3"/>
          <p:cNvSpPr>
            <a:spLocks noGrp="1"/>
          </p:cNvSpPr>
          <p:nvPr>
            <p:ph type="title" hasCustomPrompt="1"/>
          </p:nvPr>
        </p:nvSpPr>
        <p:spPr>
          <a:xfrm>
            <a:off x="1426464" y="2350166"/>
            <a:ext cx="9339072" cy="1325563"/>
          </a:xfrm>
        </p:spPr>
        <p:txBody>
          <a:bodyPr>
            <a:normAutofit/>
          </a:bodyPr>
          <a:lstStyle>
            <a:lvl1pPr algn="ctr">
              <a:defRPr sz="4000" baseline="0">
                <a:solidFill>
                  <a:schemeClr val="bg1">
                    <a:lumMod val="95000"/>
                  </a:schemeClr>
                </a:solidFill>
              </a:defRPr>
            </a:lvl1pPr>
          </a:lstStyle>
          <a:p>
            <a:r>
              <a:rPr lang="en-US" dirty="0"/>
              <a:t>Add statement here</a:t>
            </a:r>
          </a:p>
        </p:txBody>
      </p:sp>
      <p:sp>
        <p:nvSpPr>
          <p:cNvPr id="2" name="Slide Number Placeholder 1"/>
          <p:cNvSpPr>
            <a:spLocks noGrp="1"/>
          </p:cNvSpPr>
          <p:nvPr>
            <p:ph type="sldNum" sz="quarter" idx="11"/>
          </p:nvPr>
        </p:nvSpPr>
        <p:spPr/>
        <p:txBody>
          <a:bodyPr/>
          <a:lstStyle/>
          <a:p>
            <a:fld id="{CB9F2980-967F-CD4F-9C9C-F6EB89BF01DB}" type="slidenum">
              <a:rPr lang="en-US" smtClean="0"/>
              <a:pPr/>
              <a:t>‹#›</a:t>
            </a:fld>
            <a:endParaRPr lang="en-US" dirty="0"/>
          </a:p>
        </p:txBody>
      </p:sp>
    </p:spTree>
    <p:extLst>
      <p:ext uri="{BB962C8B-B14F-4D97-AF65-F5344CB8AC3E}">
        <p14:creationId xmlns:p14="http://schemas.microsoft.com/office/powerpoint/2010/main" val="26123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Breaker A - Bri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86418" y="-69448"/>
            <a:ext cx="4557193" cy="6979534"/>
          </a:xfrm>
          <a:custGeom>
            <a:avLst/>
            <a:gdLst>
              <a:gd name="connsiteX0" fmla="*/ 0 w 9177940"/>
              <a:gd name="connsiteY0" fmla="*/ 4227655 h 8455310"/>
              <a:gd name="connsiteX1" fmla="*/ 4588970 w 9177940"/>
              <a:gd name="connsiteY1" fmla="*/ 0 h 8455310"/>
              <a:gd name="connsiteX2" fmla="*/ 9177940 w 9177940"/>
              <a:gd name="connsiteY2" fmla="*/ 4227655 h 8455310"/>
              <a:gd name="connsiteX3" fmla="*/ 4588970 w 9177940"/>
              <a:gd name="connsiteY3" fmla="*/ 8455310 h 8455310"/>
              <a:gd name="connsiteX4" fmla="*/ 0 w 9177940"/>
              <a:gd name="connsiteY4" fmla="*/ 4227655 h 8455310"/>
              <a:gd name="connsiteX0" fmla="*/ 0 w 9177940"/>
              <a:gd name="connsiteY0" fmla="*/ 4227655 h 8258540"/>
              <a:gd name="connsiteX1" fmla="*/ 4588970 w 9177940"/>
              <a:gd name="connsiteY1" fmla="*/ 0 h 8258540"/>
              <a:gd name="connsiteX2" fmla="*/ 9177940 w 9177940"/>
              <a:gd name="connsiteY2" fmla="*/ 4227655 h 8258540"/>
              <a:gd name="connsiteX3" fmla="*/ 5179279 w 9177940"/>
              <a:gd name="connsiteY3" fmla="*/ 8258540 h 8258540"/>
              <a:gd name="connsiteX4" fmla="*/ 0 w 9177940"/>
              <a:gd name="connsiteY4" fmla="*/ 4227655 h 8258540"/>
              <a:gd name="connsiteX0" fmla="*/ 0 w 9177940"/>
              <a:gd name="connsiteY0" fmla="*/ 2942865 h 6973750"/>
              <a:gd name="connsiteX1" fmla="*/ 6255724 w 9177940"/>
              <a:gd name="connsiteY1" fmla="*/ 0 h 6973750"/>
              <a:gd name="connsiteX2" fmla="*/ 9177940 w 9177940"/>
              <a:gd name="connsiteY2" fmla="*/ 2942865 h 6973750"/>
              <a:gd name="connsiteX3" fmla="*/ 5179279 w 9177940"/>
              <a:gd name="connsiteY3" fmla="*/ 6973750 h 6973750"/>
              <a:gd name="connsiteX4" fmla="*/ 0 w 9177940"/>
              <a:gd name="connsiteY4" fmla="*/ 2942865 h 6973750"/>
              <a:gd name="connsiteX0" fmla="*/ 0 w 4675388"/>
              <a:gd name="connsiteY0" fmla="*/ 14470 h 6973750"/>
              <a:gd name="connsiteX1" fmla="*/ 1753172 w 4675388"/>
              <a:gd name="connsiteY1" fmla="*/ 0 h 6973750"/>
              <a:gd name="connsiteX2" fmla="*/ 4675388 w 4675388"/>
              <a:gd name="connsiteY2" fmla="*/ 2942865 h 6973750"/>
              <a:gd name="connsiteX3" fmla="*/ 676727 w 4675388"/>
              <a:gd name="connsiteY3" fmla="*/ 6973750 h 6973750"/>
              <a:gd name="connsiteX4" fmla="*/ 0 w 4675388"/>
              <a:gd name="connsiteY4" fmla="*/ 14470 h 6973750"/>
              <a:gd name="connsiteX0" fmla="*/ 0 w 4675388"/>
              <a:gd name="connsiteY0" fmla="*/ 14470 h 6973750"/>
              <a:gd name="connsiteX1" fmla="*/ 1753172 w 4675388"/>
              <a:gd name="connsiteY1" fmla="*/ 0 h 6973750"/>
              <a:gd name="connsiteX2" fmla="*/ 4675388 w 4675388"/>
              <a:gd name="connsiteY2" fmla="*/ 2942865 h 6973750"/>
              <a:gd name="connsiteX3" fmla="*/ 676727 w 4675388"/>
              <a:gd name="connsiteY3" fmla="*/ 6973750 h 6973750"/>
              <a:gd name="connsiteX4" fmla="*/ 514681 w 4675388"/>
              <a:gd name="connsiteY4" fmla="*/ 5312780 h 6973750"/>
              <a:gd name="connsiteX5" fmla="*/ 0 w 4675388"/>
              <a:gd name="connsiteY5" fmla="*/ 14470 h 6973750"/>
              <a:gd name="connsiteX0" fmla="*/ 0 w 4675388"/>
              <a:gd name="connsiteY0" fmla="*/ 14470 h 6979534"/>
              <a:gd name="connsiteX1" fmla="*/ 1753172 w 4675388"/>
              <a:gd name="connsiteY1" fmla="*/ 0 h 6979534"/>
              <a:gd name="connsiteX2" fmla="*/ 4675388 w 4675388"/>
              <a:gd name="connsiteY2" fmla="*/ 2942865 h 6979534"/>
              <a:gd name="connsiteX3" fmla="*/ 676727 w 4675388"/>
              <a:gd name="connsiteY3" fmla="*/ 6973750 h 6979534"/>
              <a:gd name="connsiteX4" fmla="*/ 51693 w 4675388"/>
              <a:gd name="connsiteY4" fmla="*/ 6979534 h 6979534"/>
              <a:gd name="connsiteX5" fmla="*/ 0 w 4675388"/>
              <a:gd name="connsiteY5" fmla="*/ 14470 h 6979534"/>
              <a:gd name="connsiteX0" fmla="*/ 0 w 4690378"/>
              <a:gd name="connsiteY0" fmla="*/ 14470 h 6979534"/>
              <a:gd name="connsiteX1" fmla="*/ 1753172 w 4690378"/>
              <a:gd name="connsiteY1" fmla="*/ 0 h 6979534"/>
              <a:gd name="connsiteX2" fmla="*/ 4690378 w 4690378"/>
              <a:gd name="connsiteY2" fmla="*/ 2950360 h 6979534"/>
              <a:gd name="connsiteX3" fmla="*/ 676727 w 4690378"/>
              <a:gd name="connsiteY3" fmla="*/ 6973750 h 6979534"/>
              <a:gd name="connsiteX4" fmla="*/ 51693 w 4690378"/>
              <a:gd name="connsiteY4" fmla="*/ 6979534 h 6979534"/>
              <a:gd name="connsiteX5" fmla="*/ 0 w 4690378"/>
              <a:gd name="connsiteY5" fmla="*/ 14470 h 6979534"/>
              <a:gd name="connsiteX0" fmla="*/ 0 w 4690378"/>
              <a:gd name="connsiteY0" fmla="*/ 14470 h 6979534"/>
              <a:gd name="connsiteX1" fmla="*/ 1753172 w 4690378"/>
              <a:gd name="connsiteY1" fmla="*/ 0 h 6979534"/>
              <a:gd name="connsiteX2" fmla="*/ 4325909 w 4690378"/>
              <a:gd name="connsiteY2" fmla="*/ 2592954 h 6979534"/>
              <a:gd name="connsiteX3" fmla="*/ 4690378 w 4690378"/>
              <a:gd name="connsiteY3" fmla="*/ 2950360 h 6979534"/>
              <a:gd name="connsiteX4" fmla="*/ 676727 w 4690378"/>
              <a:gd name="connsiteY4" fmla="*/ 6973750 h 6979534"/>
              <a:gd name="connsiteX5" fmla="*/ 51693 w 4690378"/>
              <a:gd name="connsiteY5" fmla="*/ 6979534 h 6979534"/>
              <a:gd name="connsiteX6" fmla="*/ 0 w 4690378"/>
              <a:gd name="connsiteY6" fmla="*/ 14470 h 6979534"/>
              <a:gd name="connsiteX0" fmla="*/ 0 w 4690378"/>
              <a:gd name="connsiteY0" fmla="*/ 14470 h 6979534"/>
              <a:gd name="connsiteX1" fmla="*/ 1753172 w 4690378"/>
              <a:gd name="connsiteY1" fmla="*/ 0 h 6979534"/>
              <a:gd name="connsiteX2" fmla="*/ 4325909 w 4690378"/>
              <a:gd name="connsiteY2" fmla="*/ 2592954 h 6979534"/>
              <a:gd name="connsiteX3" fmla="*/ 4690378 w 4690378"/>
              <a:gd name="connsiteY3" fmla="*/ 2950360 h 6979534"/>
              <a:gd name="connsiteX4" fmla="*/ 4379348 w 4690378"/>
              <a:gd name="connsiteY4" fmla="*/ 3252035 h 6979534"/>
              <a:gd name="connsiteX5" fmla="*/ 676727 w 4690378"/>
              <a:gd name="connsiteY5" fmla="*/ 6973750 h 6979534"/>
              <a:gd name="connsiteX6" fmla="*/ 51693 w 4690378"/>
              <a:gd name="connsiteY6" fmla="*/ 6979534 h 6979534"/>
              <a:gd name="connsiteX7" fmla="*/ 0 w 4690378"/>
              <a:gd name="connsiteY7" fmla="*/ 14470 h 6979534"/>
              <a:gd name="connsiteX0" fmla="*/ 0 w 4678502"/>
              <a:gd name="connsiteY0" fmla="*/ 14470 h 6979534"/>
              <a:gd name="connsiteX1" fmla="*/ 1753172 w 4678502"/>
              <a:gd name="connsiteY1" fmla="*/ 0 h 6979534"/>
              <a:gd name="connsiteX2" fmla="*/ 4325909 w 4678502"/>
              <a:gd name="connsiteY2" fmla="*/ 2592954 h 6979534"/>
              <a:gd name="connsiteX3" fmla="*/ 4678502 w 4678502"/>
              <a:gd name="connsiteY3" fmla="*/ 2956298 h 6979534"/>
              <a:gd name="connsiteX4" fmla="*/ 4379348 w 4678502"/>
              <a:gd name="connsiteY4" fmla="*/ 3252035 h 6979534"/>
              <a:gd name="connsiteX5" fmla="*/ 676727 w 4678502"/>
              <a:gd name="connsiteY5" fmla="*/ 6973750 h 6979534"/>
              <a:gd name="connsiteX6" fmla="*/ 51693 w 4678502"/>
              <a:gd name="connsiteY6" fmla="*/ 6979534 h 6979534"/>
              <a:gd name="connsiteX7" fmla="*/ 0 w 4678502"/>
              <a:gd name="connsiteY7" fmla="*/ 14470 h 6979534"/>
              <a:gd name="connsiteX0" fmla="*/ 0 w 4379348"/>
              <a:gd name="connsiteY0" fmla="*/ 14470 h 6979534"/>
              <a:gd name="connsiteX1" fmla="*/ 1753172 w 4379348"/>
              <a:gd name="connsiteY1" fmla="*/ 0 h 6979534"/>
              <a:gd name="connsiteX2" fmla="*/ 4325909 w 4379348"/>
              <a:gd name="connsiteY2" fmla="*/ 2592954 h 6979534"/>
              <a:gd name="connsiteX3" fmla="*/ 4379348 w 4379348"/>
              <a:gd name="connsiteY3" fmla="*/ 3252035 h 6979534"/>
              <a:gd name="connsiteX4" fmla="*/ 676727 w 4379348"/>
              <a:gd name="connsiteY4" fmla="*/ 6973750 h 6979534"/>
              <a:gd name="connsiteX5" fmla="*/ 51693 w 4379348"/>
              <a:gd name="connsiteY5" fmla="*/ 6979534 h 6979534"/>
              <a:gd name="connsiteX6" fmla="*/ 0 w 4379348"/>
              <a:gd name="connsiteY6" fmla="*/ 14470 h 6979534"/>
              <a:gd name="connsiteX0" fmla="*/ 0 w 4559981"/>
              <a:gd name="connsiteY0" fmla="*/ 14470 h 6979534"/>
              <a:gd name="connsiteX1" fmla="*/ 1753172 w 4559981"/>
              <a:gd name="connsiteY1" fmla="*/ 0 h 6979534"/>
              <a:gd name="connsiteX2" fmla="*/ 4325909 w 4559981"/>
              <a:gd name="connsiteY2" fmla="*/ 2592954 h 6979534"/>
              <a:gd name="connsiteX3" fmla="*/ 4379348 w 4559981"/>
              <a:gd name="connsiteY3" fmla="*/ 3252035 h 6979534"/>
              <a:gd name="connsiteX4" fmla="*/ 676727 w 4559981"/>
              <a:gd name="connsiteY4" fmla="*/ 6973750 h 6979534"/>
              <a:gd name="connsiteX5" fmla="*/ 51693 w 4559981"/>
              <a:gd name="connsiteY5" fmla="*/ 6979534 h 6979534"/>
              <a:gd name="connsiteX6" fmla="*/ 0 w 4559981"/>
              <a:gd name="connsiteY6" fmla="*/ 14470 h 6979534"/>
              <a:gd name="connsiteX0" fmla="*/ 0 w 4603652"/>
              <a:gd name="connsiteY0" fmla="*/ 14470 h 6979534"/>
              <a:gd name="connsiteX1" fmla="*/ 1753172 w 4603652"/>
              <a:gd name="connsiteY1" fmla="*/ 0 h 6979534"/>
              <a:gd name="connsiteX2" fmla="*/ 4325909 w 4603652"/>
              <a:gd name="connsiteY2" fmla="*/ 2592954 h 6979534"/>
              <a:gd name="connsiteX3" fmla="*/ 4379348 w 4603652"/>
              <a:gd name="connsiteY3" fmla="*/ 3252035 h 6979534"/>
              <a:gd name="connsiteX4" fmla="*/ 676727 w 4603652"/>
              <a:gd name="connsiteY4" fmla="*/ 6973750 h 6979534"/>
              <a:gd name="connsiteX5" fmla="*/ 51693 w 4603652"/>
              <a:gd name="connsiteY5" fmla="*/ 6979534 h 6979534"/>
              <a:gd name="connsiteX6" fmla="*/ 0 w 4603652"/>
              <a:gd name="connsiteY6" fmla="*/ 14470 h 6979534"/>
              <a:gd name="connsiteX0" fmla="*/ 0 w 4557193"/>
              <a:gd name="connsiteY0" fmla="*/ 14470 h 6979534"/>
              <a:gd name="connsiteX1" fmla="*/ 1753172 w 4557193"/>
              <a:gd name="connsiteY1" fmla="*/ 0 h 6979534"/>
              <a:gd name="connsiteX2" fmla="*/ 4325909 w 4557193"/>
              <a:gd name="connsiteY2" fmla="*/ 2592954 h 6979534"/>
              <a:gd name="connsiteX3" fmla="*/ 4379348 w 4557193"/>
              <a:gd name="connsiteY3" fmla="*/ 3252035 h 6979534"/>
              <a:gd name="connsiteX4" fmla="*/ 676727 w 4557193"/>
              <a:gd name="connsiteY4" fmla="*/ 6973750 h 6979534"/>
              <a:gd name="connsiteX5" fmla="*/ 51693 w 4557193"/>
              <a:gd name="connsiteY5" fmla="*/ 6979534 h 6979534"/>
              <a:gd name="connsiteX6" fmla="*/ 0 w 4557193"/>
              <a:gd name="connsiteY6" fmla="*/ 14470 h 6979534"/>
              <a:gd name="connsiteX0" fmla="*/ 0 w 4557193"/>
              <a:gd name="connsiteY0" fmla="*/ 14470 h 6979534"/>
              <a:gd name="connsiteX1" fmla="*/ 1753172 w 4557193"/>
              <a:gd name="connsiteY1" fmla="*/ 0 h 6979534"/>
              <a:gd name="connsiteX2" fmla="*/ 4325909 w 4557193"/>
              <a:gd name="connsiteY2" fmla="*/ 2592954 h 6979534"/>
              <a:gd name="connsiteX3" fmla="*/ 4379348 w 4557193"/>
              <a:gd name="connsiteY3" fmla="*/ 3252035 h 6979534"/>
              <a:gd name="connsiteX4" fmla="*/ 676727 w 4557193"/>
              <a:gd name="connsiteY4" fmla="*/ 6973750 h 6979534"/>
              <a:gd name="connsiteX5" fmla="*/ 51693 w 4557193"/>
              <a:gd name="connsiteY5" fmla="*/ 6979534 h 6979534"/>
              <a:gd name="connsiteX6" fmla="*/ 0 w 4557193"/>
              <a:gd name="connsiteY6" fmla="*/ 14470 h 697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7193" h="6979534">
                <a:moveTo>
                  <a:pt x="0" y="14470"/>
                </a:moveTo>
                <a:lnTo>
                  <a:pt x="1753172" y="0"/>
                </a:lnTo>
                <a:lnTo>
                  <a:pt x="4325909" y="2592954"/>
                </a:lnTo>
                <a:cubicBezTo>
                  <a:pt x="4527789" y="2806710"/>
                  <a:pt x="4699982" y="2931401"/>
                  <a:pt x="4379348" y="3252035"/>
                </a:cubicBezTo>
                <a:lnTo>
                  <a:pt x="676727" y="6973750"/>
                </a:lnTo>
                <a:lnTo>
                  <a:pt x="51693" y="6979534"/>
                </a:lnTo>
                <a:lnTo>
                  <a:pt x="0" y="14470"/>
                </a:lnTo>
                <a:close/>
              </a:path>
            </a:pathLst>
          </a:custGeom>
          <a:ln>
            <a:noFill/>
          </a:ln>
        </p:spPr>
        <p:txBody>
          <a:bodyPr anchor="ctr"/>
          <a:lstStyle>
            <a:lvl1pPr>
              <a:defRPr baseline="0"/>
            </a:lvl1pPr>
            <a:lvl2pPr>
              <a:defRPr>
                <a:solidFill>
                  <a:schemeClr val="bg1"/>
                </a:solidFill>
              </a:defRPr>
            </a:lvl2pPr>
          </a:lstStyle>
          <a:p>
            <a:pPr lvl="1"/>
            <a:r>
              <a:rPr lang="en-US" dirty="0"/>
              <a:t>Click to insert picture</a:t>
            </a:r>
          </a:p>
        </p:txBody>
      </p:sp>
      <p:sp>
        <p:nvSpPr>
          <p:cNvPr id="3" name="Title 3"/>
          <p:cNvSpPr>
            <a:spLocks noGrp="1"/>
          </p:cNvSpPr>
          <p:nvPr>
            <p:ph type="title" hasCustomPrompt="1"/>
          </p:nvPr>
        </p:nvSpPr>
        <p:spPr>
          <a:xfrm>
            <a:off x="6986016" y="2757537"/>
            <a:ext cx="4852416" cy="1325563"/>
          </a:xfrm>
        </p:spPr>
        <p:txBody>
          <a:bodyPr>
            <a:normAutofit/>
          </a:bodyPr>
          <a:lstStyle>
            <a:lvl1pPr algn="ctr">
              <a:defRPr sz="3800" baseline="0">
                <a:solidFill>
                  <a:schemeClr val="bg1">
                    <a:lumMod val="95000"/>
                  </a:schemeClr>
                </a:solidFill>
              </a:defRPr>
            </a:lvl1pPr>
          </a:lstStyle>
          <a:p>
            <a:r>
              <a:rPr lang="en-US" dirty="0"/>
              <a:t>Add your section title here</a:t>
            </a:r>
          </a:p>
        </p:txBody>
      </p:sp>
    </p:spTree>
    <p:extLst>
      <p:ext uri="{BB962C8B-B14F-4D97-AF65-F5344CB8AC3E}">
        <p14:creationId xmlns:p14="http://schemas.microsoft.com/office/powerpoint/2010/main" val="1420393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38200" y="6344475"/>
            <a:ext cx="1382486" cy="365125"/>
          </a:xfrm>
          <a:prstGeom prst="rect">
            <a:avLst/>
          </a:prstGeom>
        </p:spPr>
        <p:txBody>
          <a:bodyPr vert="horz" lIns="91440" tIns="45720" rIns="91440" bIns="45720" rtlCol="0" anchor="ctr"/>
          <a:lstStyle>
            <a:lvl1pPr algn="l">
              <a:defRPr sz="800">
                <a:solidFill>
                  <a:schemeClr val="accent3"/>
                </a:solidFill>
                <a:latin typeface="Arial" panose="020B0604020202020204" pitchFamily="34" charset="0"/>
                <a:ea typeface="Arial" panose="020B0604020202020204" pitchFamily="34" charset="0"/>
                <a:cs typeface="Arial" panose="020B0604020202020204" pitchFamily="34" charset="0"/>
              </a:defRPr>
            </a:lvl1pPr>
          </a:lstStyle>
          <a:p>
            <a:fld id="{CB9F2980-967F-CD4F-9C9C-F6EB89BF01DB}" type="slidenum">
              <a:rPr lang="en-US" smtClean="0"/>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63" r:id="rId3"/>
    <p:sldLayoutId id="2147483676" r:id="rId4"/>
    <p:sldLayoutId id="2147483673" r:id="rId5"/>
    <p:sldLayoutId id="2147483678" r:id="rId6"/>
    <p:sldLayoutId id="2147483674" r:id="rId7"/>
    <p:sldLayoutId id="2147483677" r:id="rId8"/>
    <p:sldLayoutId id="2147483666" r:id="rId9"/>
    <p:sldLayoutId id="2147483679" r:id="rId10"/>
    <p:sldLayoutId id="2147483668" r:id="rId11"/>
    <p:sldLayoutId id="2147483680" r:id="rId12"/>
    <p:sldLayoutId id="2147483681" r:id="rId13"/>
    <p:sldLayoutId id="2147483670" r:id="rId14"/>
    <p:sldLayoutId id="2147483682" r:id="rId15"/>
    <p:sldLayoutId id="2147483672" r:id="rId16"/>
    <p:sldLayoutId id="2147483685" r:id="rId17"/>
    <p:sldLayoutId id="2147483686" r:id="rId18"/>
    <p:sldLayoutId id="2147483683" r:id="rId19"/>
    <p:sldLayoutId id="2147483684" r:id="rId20"/>
  </p:sldLayoutIdLst>
  <p:hf hdr="0" ftr="0" dt="0"/>
  <p:txStyles>
    <p:titleStyle>
      <a:lvl1pPr algn="l" defTabSz="914400" rtl="0" eaLnBrk="1" latinLnBrk="0" hangingPunct="1">
        <a:lnSpc>
          <a:spcPct val="90000"/>
        </a:lnSpc>
        <a:spcBef>
          <a:spcPct val="0"/>
        </a:spcBef>
        <a:buNone/>
        <a:defRPr sz="3800" b="1" kern="1200" spc="-50" baseline="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100000"/>
        </a:lnSpc>
        <a:spcBef>
          <a:spcPts val="800"/>
        </a:spcBef>
        <a:buFont typeface="Arial"/>
        <a:buChar char="•"/>
        <a:defRPr sz="240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a:buChar char="•"/>
        <a:defRPr sz="20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100000"/>
        </a:lnSpc>
        <a:spcBef>
          <a:spcPts val="300"/>
        </a:spcBef>
        <a:buFont typeface="Arial"/>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300"/>
        </a:spcBef>
        <a:buFont typeface="Arial"/>
        <a:buChar char="•"/>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100000"/>
        </a:lnSpc>
        <a:spcBef>
          <a:spcPts val="300"/>
        </a:spcBef>
        <a:buFont typeface="Arial"/>
        <a:buChar char="•"/>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58455" y="3542097"/>
            <a:ext cx="5633544" cy="1849710"/>
          </a:xfrm>
        </p:spPr>
        <p:txBody>
          <a:bodyPr>
            <a:normAutofit/>
          </a:bodyPr>
          <a:lstStyle/>
          <a:p>
            <a:r>
              <a:rPr lang="en-GB" sz="3200" dirty="0"/>
              <a:t>Sarah Willis</a:t>
            </a:r>
            <a:br>
              <a:rPr lang="en-GB" sz="3200" dirty="0"/>
            </a:br>
            <a:r>
              <a:rPr lang="en-GB" sz="3200" dirty="0"/>
              <a:t>Hyde Foundation</a:t>
            </a:r>
          </a:p>
        </p:txBody>
      </p:sp>
    </p:spTree>
    <p:extLst>
      <p:ext uri="{BB962C8B-B14F-4D97-AF65-F5344CB8AC3E}">
        <p14:creationId xmlns:p14="http://schemas.microsoft.com/office/powerpoint/2010/main" val="2768620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948BF-A1CE-4208-A35F-07721675FDC0}"/>
              </a:ext>
            </a:extLst>
          </p:cNvPr>
          <p:cNvSpPr>
            <a:spLocks noGrp="1"/>
          </p:cNvSpPr>
          <p:nvPr>
            <p:ph type="title"/>
          </p:nvPr>
        </p:nvSpPr>
        <p:spPr/>
        <p:txBody>
          <a:bodyPr/>
          <a:lstStyle/>
          <a:p>
            <a:r>
              <a:rPr lang="en-GB" sz="3200" dirty="0"/>
              <a:t>The big picture </a:t>
            </a:r>
          </a:p>
        </p:txBody>
      </p:sp>
      <p:sp>
        <p:nvSpPr>
          <p:cNvPr id="3" name="Content Placeholder 2">
            <a:extLst>
              <a:ext uri="{FF2B5EF4-FFF2-40B4-BE49-F238E27FC236}">
                <a16:creationId xmlns:a16="http://schemas.microsoft.com/office/drawing/2014/main" id="{C62680BD-14F1-4F1A-8B99-70FC78D84CBB}"/>
              </a:ext>
            </a:extLst>
          </p:cNvPr>
          <p:cNvSpPr>
            <a:spLocks noGrp="1"/>
          </p:cNvSpPr>
          <p:nvPr>
            <p:ph idx="1"/>
          </p:nvPr>
        </p:nvSpPr>
        <p:spPr>
          <a:xfrm>
            <a:off x="838200" y="1498028"/>
            <a:ext cx="10515600" cy="3861943"/>
          </a:xfrm>
        </p:spPr>
        <p:txBody>
          <a:bodyPr/>
          <a:lstStyle/>
          <a:p>
            <a:r>
              <a:rPr lang="en-GB" dirty="0"/>
              <a:t>There is an ‘epidemic of violence’ that impacts young people</a:t>
            </a:r>
          </a:p>
          <a:p>
            <a:endParaRPr lang="en-GB" dirty="0"/>
          </a:p>
          <a:p>
            <a:r>
              <a:rPr lang="en-GB" dirty="0"/>
              <a:t>In London alone as of September 2019 a total of 110 people have been killed in knife and gun related attacks – 21 teens (young people below age of 19)</a:t>
            </a:r>
          </a:p>
          <a:p>
            <a:endParaRPr lang="en-GB" dirty="0"/>
          </a:p>
          <a:p>
            <a:r>
              <a:rPr lang="en-GB" dirty="0"/>
              <a:t>Many of the Boroughs where Hyde have stock also have the highest levels of serious violence that impacts young people – Lambeth, Islington, Southwark, Lewisham and Brent   </a:t>
            </a:r>
          </a:p>
        </p:txBody>
      </p:sp>
      <p:sp>
        <p:nvSpPr>
          <p:cNvPr id="4" name="Slide Number Placeholder 3">
            <a:extLst>
              <a:ext uri="{FF2B5EF4-FFF2-40B4-BE49-F238E27FC236}">
                <a16:creationId xmlns:a16="http://schemas.microsoft.com/office/drawing/2014/main" id="{80B31EF1-864C-44BA-A1B5-132ED2DDD3C4}"/>
              </a:ext>
            </a:extLst>
          </p:cNvPr>
          <p:cNvSpPr>
            <a:spLocks noGrp="1"/>
          </p:cNvSpPr>
          <p:nvPr>
            <p:ph type="sldNum" sz="quarter" idx="12"/>
          </p:nvPr>
        </p:nvSpPr>
        <p:spPr/>
        <p:txBody>
          <a:bodyPr/>
          <a:lstStyle/>
          <a:p>
            <a:fld id="{CB9F2980-967F-CD4F-9C9C-F6EB89BF01DB}" type="slidenum">
              <a:rPr lang="en-US" smtClean="0"/>
              <a:pPr/>
              <a:t>2</a:t>
            </a:fld>
            <a:endParaRPr lang="en-US" dirty="0"/>
          </a:p>
        </p:txBody>
      </p:sp>
    </p:spTree>
    <p:extLst>
      <p:ext uri="{BB962C8B-B14F-4D97-AF65-F5344CB8AC3E}">
        <p14:creationId xmlns:p14="http://schemas.microsoft.com/office/powerpoint/2010/main" val="3605551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353" y="25215"/>
            <a:ext cx="11398312" cy="1325563"/>
          </a:xfrm>
        </p:spPr>
        <p:txBody>
          <a:bodyPr/>
          <a:lstStyle/>
          <a:p>
            <a:r>
              <a:rPr lang="en-GB" sz="3200" dirty="0"/>
              <a:t>Strategic work to inform local approaches</a:t>
            </a:r>
          </a:p>
        </p:txBody>
      </p:sp>
      <p:sp>
        <p:nvSpPr>
          <p:cNvPr id="3" name="Content Placeholder 2"/>
          <p:cNvSpPr>
            <a:spLocks noGrp="1"/>
          </p:cNvSpPr>
          <p:nvPr>
            <p:ph idx="1"/>
          </p:nvPr>
        </p:nvSpPr>
        <p:spPr>
          <a:xfrm>
            <a:off x="838200" y="1256172"/>
            <a:ext cx="10515600" cy="4345656"/>
          </a:xfrm>
        </p:spPr>
        <p:txBody>
          <a:bodyPr/>
          <a:lstStyle/>
          <a:p>
            <a:r>
              <a:rPr lang="en-GB" sz="2000" dirty="0"/>
              <a:t>Youth Violence Commission established 2016 – Hyde Foundation were part of the London Safety Youth Advisory Board established to support YVC – 2016-2018</a:t>
            </a:r>
          </a:p>
          <a:p>
            <a:r>
              <a:rPr lang="en-GB" sz="2000" dirty="0"/>
              <a:t>London Funders Serious Youth Violence Forum 2016 – ‘Begin at the beginning’ Report 2019 </a:t>
            </a:r>
          </a:p>
          <a:p>
            <a:r>
              <a:rPr lang="en-GB" sz="2000" dirty="0"/>
              <a:t>Attended Mayor’s Youth Violence roundtables and Knife Crime Strategy 2017-2018</a:t>
            </a:r>
          </a:p>
          <a:p>
            <a:r>
              <a:rPr lang="en-GB" sz="2000" dirty="0"/>
              <a:t>Part of the Community Engagement work of the newly established (September 2018) GLA Violence Reduction Unit - VRU</a:t>
            </a:r>
          </a:p>
          <a:p>
            <a:r>
              <a:rPr lang="en-GB" sz="2000" dirty="0"/>
              <a:t>Strategic lead for the Housing Association Youth Network (HAYN) – themes include serious violence that impacts young people and homelessness prevention </a:t>
            </a:r>
          </a:p>
          <a:p>
            <a:r>
              <a:rPr lang="en-GB" sz="2000" dirty="0"/>
              <a:t>Building strategic relationships and leading HAYN collective impact solution London geographic pilot  - current interest funders, Local Authorities, Deloitte, JP Morgan  </a:t>
            </a:r>
          </a:p>
          <a:p>
            <a:endParaRPr lang="en-GB" dirty="0"/>
          </a:p>
          <a:p>
            <a:endParaRPr lang="en-GB" dirty="0"/>
          </a:p>
        </p:txBody>
      </p:sp>
      <p:sp>
        <p:nvSpPr>
          <p:cNvPr id="4" name="Slide Number Placeholder 3"/>
          <p:cNvSpPr>
            <a:spLocks noGrp="1"/>
          </p:cNvSpPr>
          <p:nvPr>
            <p:ph type="sldNum" sz="quarter" idx="12"/>
          </p:nvPr>
        </p:nvSpPr>
        <p:spPr/>
        <p:txBody>
          <a:bodyPr/>
          <a:lstStyle/>
          <a:p>
            <a:fld id="{CB9F2980-967F-CD4F-9C9C-F6EB89BF01DB}" type="slidenum">
              <a:rPr lang="en-US" smtClean="0"/>
              <a:pPr/>
              <a:t>3</a:t>
            </a:fld>
            <a:endParaRPr lang="en-US" dirty="0"/>
          </a:p>
        </p:txBody>
      </p:sp>
    </p:spTree>
    <p:extLst>
      <p:ext uri="{BB962C8B-B14F-4D97-AF65-F5344CB8AC3E}">
        <p14:creationId xmlns:p14="http://schemas.microsoft.com/office/powerpoint/2010/main" val="2395896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9652A-D750-485C-BD52-1AA3682A8D13}"/>
              </a:ext>
            </a:extLst>
          </p:cNvPr>
          <p:cNvSpPr>
            <a:spLocks noGrp="1"/>
          </p:cNvSpPr>
          <p:nvPr>
            <p:ph type="title"/>
          </p:nvPr>
        </p:nvSpPr>
        <p:spPr/>
        <p:txBody>
          <a:bodyPr/>
          <a:lstStyle/>
          <a:p>
            <a:r>
              <a:rPr lang="en-GB" sz="3200" dirty="0"/>
              <a:t>What was our learning……</a:t>
            </a:r>
          </a:p>
        </p:txBody>
      </p:sp>
      <p:sp>
        <p:nvSpPr>
          <p:cNvPr id="3" name="Content Placeholder 2">
            <a:extLst>
              <a:ext uri="{FF2B5EF4-FFF2-40B4-BE49-F238E27FC236}">
                <a16:creationId xmlns:a16="http://schemas.microsoft.com/office/drawing/2014/main" id="{B88EF3E4-327C-42B9-BC3C-F30404DA6621}"/>
              </a:ext>
            </a:extLst>
          </p:cNvPr>
          <p:cNvSpPr>
            <a:spLocks noGrp="1"/>
          </p:cNvSpPr>
          <p:nvPr>
            <p:ph idx="1"/>
          </p:nvPr>
        </p:nvSpPr>
        <p:spPr>
          <a:xfrm>
            <a:off x="838200" y="1330859"/>
            <a:ext cx="10515600" cy="4356709"/>
          </a:xfrm>
        </p:spPr>
        <p:txBody>
          <a:bodyPr/>
          <a:lstStyle/>
          <a:p>
            <a:r>
              <a:rPr lang="en-GB" dirty="0"/>
              <a:t>Viewing violence as </a:t>
            </a:r>
            <a:r>
              <a:rPr lang="en-GB" b="1" dirty="0">
                <a:solidFill>
                  <a:schemeClr val="accent2"/>
                </a:solidFill>
              </a:rPr>
              <a:t>a health problem </a:t>
            </a:r>
            <a:r>
              <a:rPr lang="en-GB" dirty="0"/>
              <a:t>opens up new ways of treating it</a:t>
            </a:r>
          </a:p>
          <a:p>
            <a:pPr marL="0" indent="0">
              <a:buNone/>
            </a:pPr>
            <a:endParaRPr lang="en-GB" dirty="0"/>
          </a:p>
          <a:p>
            <a:r>
              <a:rPr lang="en-GB" dirty="0"/>
              <a:t>Looking through a health lens means </a:t>
            </a:r>
            <a:r>
              <a:rPr lang="en-GB" b="1" dirty="0">
                <a:solidFill>
                  <a:schemeClr val="accent2"/>
                </a:solidFill>
              </a:rPr>
              <a:t>not looking at violence as an isolated incident </a:t>
            </a:r>
          </a:p>
          <a:p>
            <a:endParaRPr lang="en-GB" b="1" dirty="0">
              <a:solidFill>
                <a:schemeClr val="accent2"/>
              </a:solidFill>
            </a:endParaRPr>
          </a:p>
          <a:p>
            <a:r>
              <a:rPr lang="en-GB" b="1" dirty="0">
                <a:solidFill>
                  <a:schemeClr val="accent2"/>
                </a:solidFill>
              </a:rPr>
              <a:t>Solutions are grounded in understanding not blame </a:t>
            </a:r>
            <a:r>
              <a:rPr lang="en-GB" dirty="0"/>
              <a:t>and take the view that violence is like a disease it’s  - contagious, spreads in the same way and creates negative social norms</a:t>
            </a:r>
          </a:p>
          <a:p>
            <a:pPr marL="0" indent="0">
              <a:buNone/>
            </a:pPr>
            <a:endParaRPr lang="en-GB" dirty="0"/>
          </a:p>
          <a:p>
            <a:r>
              <a:rPr lang="en-GB" dirty="0"/>
              <a:t>Adopting disease control strategies </a:t>
            </a:r>
            <a:r>
              <a:rPr lang="en-GB" b="1" dirty="0">
                <a:solidFill>
                  <a:schemeClr val="accent2"/>
                </a:solidFill>
              </a:rPr>
              <a:t>mean that it is solvable </a:t>
            </a:r>
          </a:p>
        </p:txBody>
      </p:sp>
      <p:sp>
        <p:nvSpPr>
          <p:cNvPr id="4" name="Slide Number Placeholder 3">
            <a:extLst>
              <a:ext uri="{FF2B5EF4-FFF2-40B4-BE49-F238E27FC236}">
                <a16:creationId xmlns:a16="http://schemas.microsoft.com/office/drawing/2014/main" id="{D6DAB83D-997C-4ACF-A346-40AB83C24CD8}"/>
              </a:ext>
            </a:extLst>
          </p:cNvPr>
          <p:cNvSpPr>
            <a:spLocks noGrp="1"/>
          </p:cNvSpPr>
          <p:nvPr>
            <p:ph type="sldNum" sz="quarter" idx="12"/>
          </p:nvPr>
        </p:nvSpPr>
        <p:spPr/>
        <p:txBody>
          <a:bodyPr/>
          <a:lstStyle/>
          <a:p>
            <a:fld id="{CB9F2980-967F-CD4F-9C9C-F6EB89BF01DB}" type="slidenum">
              <a:rPr lang="en-US" smtClean="0"/>
              <a:pPr/>
              <a:t>4</a:t>
            </a:fld>
            <a:endParaRPr lang="en-US" dirty="0"/>
          </a:p>
        </p:txBody>
      </p:sp>
    </p:spTree>
    <p:extLst>
      <p:ext uri="{BB962C8B-B14F-4D97-AF65-F5344CB8AC3E}">
        <p14:creationId xmlns:p14="http://schemas.microsoft.com/office/powerpoint/2010/main" val="1528271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D87B7-90D6-42A7-B1CE-8C3DD13F3A31}"/>
              </a:ext>
            </a:extLst>
          </p:cNvPr>
          <p:cNvSpPr>
            <a:spLocks noGrp="1"/>
          </p:cNvSpPr>
          <p:nvPr>
            <p:ph type="title"/>
          </p:nvPr>
        </p:nvSpPr>
        <p:spPr/>
        <p:txBody>
          <a:bodyPr/>
          <a:lstStyle/>
          <a:p>
            <a:r>
              <a:rPr lang="en-GB" sz="3200" dirty="0"/>
              <a:t>So what are we doing…. </a:t>
            </a:r>
          </a:p>
        </p:txBody>
      </p:sp>
      <p:sp>
        <p:nvSpPr>
          <p:cNvPr id="3" name="Content Placeholder 2">
            <a:extLst>
              <a:ext uri="{FF2B5EF4-FFF2-40B4-BE49-F238E27FC236}">
                <a16:creationId xmlns:a16="http://schemas.microsoft.com/office/drawing/2014/main" id="{974D185F-0E5B-4358-AEB4-99225869C1E5}"/>
              </a:ext>
            </a:extLst>
          </p:cNvPr>
          <p:cNvSpPr>
            <a:spLocks noGrp="1"/>
          </p:cNvSpPr>
          <p:nvPr>
            <p:ph idx="1"/>
          </p:nvPr>
        </p:nvSpPr>
        <p:spPr>
          <a:xfrm>
            <a:off x="838200" y="1430449"/>
            <a:ext cx="10515600" cy="4257120"/>
          </a:xfrm>
        </p:spPr>
        <p:txBody>
          <a:bodyPr/>
          <a:lstStyle/>
          <a:p>
            <a:r>
              <a:rPr lang="en-GB" dirty="0"/>
              <a:t>Employing the principles of: </a:t>
            </a:r>
            <a:r>
              <a:rPr lang="en-GB" b="1" dirty="0">
                <a:solidFill>
                  <a:schemeClr val="accent2"/>
                </a:solidFill>
              </a:rPr>
              <a:t>interrupting the transmission</a:t>
            </a:r>
            <a:r>
              <a:rPr lang="en-GB" dirty="0"/>
              <a:t>, preventing future spread and </a:t>
            </a:r>
            <a:r>
              <a:rPr lang="en-GB" b="1" dirty="0">
                <a:solidFill>
                  <a:schemeClr val="accent2"/>
                </a:solidFill>
              </a:rPr>
              <a:t>creating new positive social norms  </a:t>
            </a:r>
          </a:p>
          <a:p>
            <a:r>
              <a:rPr lang="en-GB" dirty="0"/>
              <a:t>Working based </a:t>
            </a:r>
            <a:r>
              <a:rPr lang="en-GB" b="1" dirty="0">
                <a:solidFill>
                  <a:schemeClr val="accent2"/>
                </a:solidFill>
              </a:rPr>
              <a:t>on data and evidence </a:t>
            </a:r>
            <a:r>
              <a:rPr lang="en-GB" dirty="0"/>
              <a:t>of where there high incidents of violence</a:t>
            </a:r>
          </a:p>
          <a:p>
            <a:r>
              <a:rPr lang="en-GB" b="1" dirty="0">
                <a:solidFill>
                  <a:schemeClr val="accent2"/>
                </a:solidFill>
              </a:rPr>
              <a:t>Working with the community </a:t>
            </a:r>
            <a:r>
              <a:rPr lang="en-GB" dirty="0"/>
              <a:t>and developing trusted relationships with local people who can be involved in the solution</a:t>
            </a:r>
          </a:p>
          <a:p>
            <a:r>
              <a:rPr lang="en-GB" dirty="0"/>
              <a:t>Building </a:t>
            </a:r>
            <a:r>
              <a:rPr lang="en-GB" b="1" dirty="0">
                <a:solidFill>
                  <a:schemeClr val="accent2"/>
                </a:solidFill>
              </a:rPr>
              <a:t>partnership work </a:t>
            </a:r>
            <a:r>
              <a:rPr lang="en-GB" dirty="0"/>
              <a:t>across a range of stakeholders</a:t>
            </a:r>
          </a:p>
          <a:p>
            <a:r>
              <a:rPr lang="en-GB" dirty="0"/>
              <a:t>Developing </a:t>
            </a:r>
            <a:r>
              <a:rPr lang="en-GB" b="1" dirty="0">
                <a:solidFill>
                  <a:schemeClr val="accent2"/>
                </a:solidFill>
              </a:rPr>
              <a:t>solutions that tackle the root causes </a:t>
            </a:r>
            <a:r>
              <a:rPr lang="en-GB" dirty="0"/>
              <a:t>– i.e. adverse childhood experiences looking at the domestic, education, environment, and personal aspects </a:t>
            </a:r>
          </a:p>
          <a:p>
            <a:endParaRPr lang="en-GB" dirty="0"/>
          </a:p>
        </p:txBody>
      </p:sp>
      <p:sp>
        <p:nvSpPr>
          <p:cNvPr id="4" name="Slide Number Placeholder 3">
            <a:extLst>
              <a:ext uri="{FF2B5EF4-FFF2-40B4-BE49-F238E27FC236}">
                <a16:creationId xmlns:a16="http://schemas.microsoft.com/office/drawing/2014/main" id="{B5A76F85-8E09-491B-8DFC-5C1553F960F2}"/>
              </a:ext>
            </a:extLst>
          </p:cNvPr>
          <p:cNvSpPr>
            <a:spLocks noGrp="1"/>
          </p:cNvSpPr>
          <p:nvPr>
            <p:ph type="sldNum" sz="quarter" idx="12"/>
          </p:nvPr>
        </p:nvSpPr>
        <p:spPr/>
        <p:txBody>
          <a:bodyPr/>
          <a:lstStyle/>
          <a:p>
            <a:fld id="{CB9F2980-967F-CD4F-9C9C-F6EB89BF01DB}" type="slidenum">
              <a:rPr lang="en-US" smtClean="0"/>
              <a:pPr/>
              <a:t>5</a:t>
            </a:fld>
            <a:endParaRPr lang="en-US" dirty="0"/>
          </a:p>
        </p:txBody>
      </p:sp>
    </p:spTree>
    <p:extLst>
      <p:ext uri="{BB962C8B-B14F-4D97-AF65-F5344CB8AC3E}">
        <p14:creationId xmlns:p14="http://schemas.microsoft.com/office/powerpoint/2010/main" val="2449041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F7659-5509-488E-B297-5D492696F849}"/>
              </a:ext>
            </a:extLst>
          </p:cNvPr>
          <p:cNvSpPr>
            <a:spLocks noGrp="1"/>
          </p:cNvSpPr>
          <p:nvPr>
            <p:ph type="title"/>
          </p:nvPr>
        </p:nvSpPr>
        <p:spPr>
          <a:xfrm>
            <a:off x="226337" y="365125"/>
            <a:ext cx="11787611" cy="1325563"/>
          </a:xfrm>
        </p:spPr>
        <p:txBody>
          <a:bodyPr/>
          <a:lstStyle/>
          <a:p>
            <a:r>
              <a:rPr lang="en-GB" sz="3200" dirty="0"/>
              <a:t>Lambeth….our estates, our customers, our assets, our responsibility..</a:t>
            </a:r>
          </a:p>
        </p:txBody>
      </p:sp>
      <p:sp>
        <p:nvSpPr>
          <p:cNvPr id="4" name="Slide Number Placeholder 3">
            <a:extLst>
              <a:ext uri="{FF2B5EF4-FFF2-40B4-BE49-F238E27FC236}">
                <a16:creationId xmlns:a16="http://schemas.microsoft.com/office/drawing/2014/main" id="{321BBB98-E539-488D-84E6-2BF534A7048D}"/>
              </a:ext>
            </a:extLst>
          </p:cNvPr>
          <p:cNvSpPr>
            <a:spLocks noGrp="1"/>
          </p:cNvSpPr>
          <p:nvPr>
            <p:ph type="sldNum" sz="quarter" idx="12"/>
          </p:nvPr>
        </p:nvSpPr>
        <p:spPr/>
        <p:txBody>
          <a:bodyPr/>
          <a:lstStyle/>
          <a:p>
            <a:fld id="{CB9F2980-967F-CD4F-9C9C-F6EB89BF01DB}" type="slidenum">
              <a:rPr lang="en-US" smtClean="0"/>
              <a:pPr/>
              <a:t>6</a:t>
            </a:fld>
            <a:endParaRPr lang="en-US" dirty="0"/>
          </a:p>
        </p:txBody>
      </p:sp>
      <p:sp>
        <p:nvSpPr>
          <p:cNvPr id="5" name="Content Placeholder 4">
            <a:extLst>
              <a:ext uri="{FF2B5EF4-FFF2-40B4-BE49-F238E27FC236}">
                <a16:creationId xmlns:a16="http://schemas.microsoft.com/office/drawing/2014/main" id="{330281B1-2F91-4901-AF19-DFEBD8855DEC}"/>
              </a:ext>
            </a:extLst>
          </p:cNvPr>
          <p:cNvSpPr>
            <a:spLocks noGrp="1"/>
          </p:cNvSpPr>
          <p:nvPr>
            <p:ph idx="1"/>
          </p:nvPr>
        </p:nvSpPr>
        <p:spPr/>
        <p:txBody>
          <a:bodyPr/>
          <a:lstStyle/>
          <a:p>
            <a:pPr marL="0" indent="0">
              <a:buNone/>
            </a:pPr>
            <a:endParaRPr lang="en-GB" b="1" dirty="0"/>
          </a:p>
          <a:p>
            <a:pPr marL="0" indent="0">
              <a:buNone/>
            </a:pPr>
            <a:endParaRPr lang="en-GB" b="1" dirty="0"/>
          </a:p>
          <a:p>
            <a:pPr marL="0" indent="0">
              <a:buNone/>
            </a:pPr>
            <a:r>
              <a:rPr lang="en-GB" b="1" dirty="0">
                <a:solidFill>
                  <a:schemeClr val="accent2"/>
                </a:solidFill>
              </a:rPr>
              <a:t>Our vision: </a:t>
            </a:r>
            <a:r>
              <a:rPr lang="en-GB" dirty="0"/>
              <a:t>is to work with local people and partners is to build safer and healthier futures for children, young people, families and communities </a:t>
            </a:r>
          </a:p>
          <a:p>
            <a:endParaRPr lang="en-GB" dirty="0"/>
          </a:p>
        </p:txBody>
      </p:sp>
    </p:spTree>
    <p:extLst>
      <p:ext uri="{BB962C8B-B14F-4D97-AF65-F5344CB8AC3E}">
        <p14:creationId xmlns:p14="http://schemas.microsoft.com/office/powerpoint/2010/main" val="3815098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EC13F-6903-4910-95AA-06CDAA3F753B}"/>
              </a:ext>
            </a:extLst>
          </p:cNvPr>
          <p:cNvSpPr>
            <a:spLocks noGrp="1"/>
          </p:cNvSpPr>
          <p:nvPr>
            <p:ph type="title"/>
          </p:nvPr>
        </p:nvSpPr>
        <p:spPr/>
        <p:txBody>
          <a:bodyPr/>
          <a:lstStyle/>
          <a:p>
            <a:r>
              <a:rPr lang="en-GB" sz="3200" dirty="0"/>
              <a:t>Hyper local place based solutions: Estate of Mine Lambeth – our place, our space, our future  </a:t>
            </a:r>
          </a:p>
        </p:txBody>
      </p:sp>
      <p:sp>
        <p:nvSpPr>
          <p:cNvPr id="3" name="Content Placeholder 2">
            <a:extLst>
              <a:ext uri="{FF2B5EF4-FFF2-40B4-BE49-F238E27FC236}">
                <a16:creationId xmlns:a16="http://schemas.microsoft.com/office/drawing/2014/main" id="{47B3EF9B-2E5E-4E44-B711-835932F7590A}"/>
              </a:ext>
            </a:extLst>
          </p:cNvPr>
          <p:cNvSpPr>
            <a:spLocks noGrp="1"/>
          </p:cNvSpPr>
          <p:nvPr>
            <p:ph idx="1"/>
          </p:nvPr>
        </p:nvSpPr>
        <p:spPr>
          <a:xfrm>
            <a:off x="838200" y="1498028"/>
            <a:ext cx="10515600" cy="3861943"/>
          </a:xfrm>
        </p:spPr>
        <p:txBody>
          <a:bodyPr/>
          <a:lstStyle/>
          <a:p>
            <a:pPr marL="0" indent="0">
              <a:buNone/>
            </a:pPr>
            <a:endParaRPr lang="en-GB" sz="2000" b="1" dirty="0"/>
          </a:p>
          <a:p>
            <a:pPr marL="0" indent="0">
              <a:buNone/>
            </a:pPr>
            <a:endParaRPr lang="en-GB" sz="2000" b="1" dirty="0"/>
          </a:p>
          <a:p>
            <a:pPr marL="0" indent="0">
              <a:buNone/>
            </a:pPr>
            <a:r>
              <a:rPr lang="en-GB" sz="2000" b="1" dirty="0"/>
              <a:t>Our concept: </a:t>
            </a:r>
            <a:r>
              <a:rPr lang="en-GB" sz="2000" dirty="0"/>
              <a:t>is founded on working with a range of stakeholders together in one place – in this instance, Stockwell and Kennington – to create longer term projects that are inter-connected and have local community at the heart. </a:t>
            </a:r>
          </a:p>
          <a:p>
            <a:pPr marL="0" indent="0">
              <a:buNone/>
            </a:pPr>
            <a:endParaRPr lang="en-GB" sz="2000" b="1" dirty="0"/>
          </a:p>
          <a:p>
            <a:pPr marL="0" indent="0">
              <a:buNone/>
            </a:pPr>
            <a:r>
              <a:rPr lang="en-GB" sz="2000" b="1" dirty="0"/>
              <a:t>Our aim: </a:t>
            </a:r>
            <a:r>
              <a:rPr lang="en-GB" sz="2000" dirty="0"/>
              <a:t>is to improve the lives of young people, their families and the wider community through working with them to create positive activities, safe places for them to connect, and opportunities for them to develop skills and knowledge</a:t>
            </a:r>
          </a:p>
        </p:txBody>
      </p:sp>
      <p:sp>
        <p:nvSpPr>
          <p:cNvPr id="4" name="Slide Number Placeholder 3">
            <a:extLst>
              <a:ext uri="{FF2B5EF4-FFF2-40B4-BE49-F238E27FC236}">
                <a16:creationId xmlns:a16="http://schemas.microsoft.com/office/drawing/2014/main" id="{6EE1DC77-F5AD-42DD-A992-98E759872039}"/>
              </a:ext>
            </a:extLst>
          </p:cNvPr>
          <p:cNvSpPr>
            <a:spLocks noGrp="1"/>
          </p:cNvSpPr>
          <p:nvPr>
            <p:ph type="sldNum" sz="quarter" idx="12"/>
          </p:nvPr>
        </p:nvSpPr>
        <p:spPr/>
        <p:txBody>
          <a:bodyPr/>
          <a:lstStyle/>
          <a:p>
            <a:fld id="{CB9F2980-967F-CD4F-9C9C-F6EB89BF01DB}" type="slidenum">
              <a:rPr lang="en-US" smtClean="0"/>
              <a:pPr/>
              <a:t>7</a:t>
            </a:fld>
            <a:endParaRPr lang="en-US" dirty="0"/>
          </a:p>
        </p:txBody>
      </p:sp>
    </p:spTree>
    <p:extLst>
      <p:ext uri="{BB962C8B-B14F-4D97-AF65-F5344CB8AC3E}">
        <p14:creationId xmlns:p14="http://schemas.microsoft.com/office/powerpoint/2010/main" val="1233714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713A5-73C0-4C6B-BAC5-6AEB303B5BF8}"/>
              </a:ext>
            </a:extLst>
          </p:cNvPr>
          <p:cNvSpPr>
            <a:spLocks noGrp="1"/>
          </p:cNvSpPr>
          <p:nvPr>
            <p:ph type="title"/>
          </p:nvPr>
        </p:nvSpPr>
        <p:spPr/>
        <p:txBody>
          <a:bodyPr/>
          <a:lstStyle/>
          <a:p>
            <a:r>
              <a:rPr lang="en-GB" sz="3200" dirty="0">
                <a:solidFill>
                  <a:prstClr val="black"/>
                </a:solidFill>
              </a:rPr>
              <a:t>Place based solutions: Estate of Mine Lambeth – our place, our space, our future </a:t>
            </a:r>
            <a:endParaRPr lang="en-GB" dirty="0"/>
          </a:p>
        </p:txBody>
      </p:sp>
      <p:sp>
        <p:nvSpPr>
          <p:cNvPr id="3" name="Content Placeholder 2">
            <a:extLst>
              <a:ext uri="{FF2B5EF4-FFF2-40B4-BE49-F238E27FC236}">
                <a16:creationId xmlns:a16="http://schemas.microsoft.com/office/drawing/2014/main" id="{3DAA5227-7226-48D3-8E27-C92E806122CB}"/>
              </a:ext>
            </a:extLst>
          </p:cNvPr>
          <p:cNvSpPr>
            <a:spLocks noGrp="1"/>
          </p:cNvSpPr>
          <p:nvPr>
            <p:ph idx="1"/>
          </p:nvPr>
        </p:nvSpPr>
        <p:spPr>
          <a:xfrm>
            <a:off x="962487" y="1612561"/>
            <a:ext cx="10515600" cy="3861943"/>
          </a:xfrm>
        </p:spPr>
        <p:txBody>
          <a:bodyPr/>
          <a:lstStyle/>
          <a:p>
            <a:pPr marL="0" indent="0">
              <a:buNone/>
            </a:pPr>
            <a:r>
              <a:rPr lang="en-GB" sz="2000" b="1" dirty="0"/>
              <a:t>Projects include: </a:t>
            </a:r>
            <a:endParaRPr lang="en-GB" sz="2000" dirty="0"/>
          </a:p>
          <a:p>
            <a:r>
              <a:rPr lang="en-GB" sz="2000" b="1" i="1" dirty="0"/>
              <a:t>Ambition </a:t>
            </a:r>
            <a:r>
              <a:rPr lang="en-GB" sz="2000" dirty="0"/>
              <a:t>a 3 year programme aimed at young people aged 15-24 experiencing increased barriers to accessing positive pathways </a:t>
            </a:r>
          </a:p>
          <a:p>
            <a:r>
              <a:rPr lang="en-GB" sz="2000" b="1" i="1" dirty="0"/>
              <a:t>Family and Community Inclusion</a:t>
            </a:r>
            <a:r>
              <a:rPr lang="en-GB" sz="2000" i="1" dirty="0"/>
              <a:t> </a:t>
            </a:r>
            <a:r>
              <a:rPr lang="en-GB" sz="2000" dirty="0"/>
              <a:t>programme that will explore how to better engage and strengthen the ‘whole household’ and enable people to successfully</a:t>
            </a:r>
            <a:r>
              <a:rPr lang="en-GB" sz="2000" i="1" dirty="0"/>
              <a:t> </a:t>
            </a:r>
            <a:r>
              <a:rPr lang="en-GB" sz="2000" dirty="0"/>
              <a:t>maintain their tenancies and access wider services and opportunities  </a:t>
            </a:r>
          </a:p>
          <a:p>
            <a:r>
              <a:rPr lang="en-GB" sz="2000" b="1" i="1" dirty="0"/>
              <a:t>Hyde Young People Excel (HYPE) - HYPE</a:t>
            </a:r>
            <a:r>
              <a:rPr lang="en-GB" sz="2000" dirty="0"/>
              <a:t> is a multi-agency, asset-based approach to working with and for young people (aged 12-21) at risk of being impacted by serious violence</a:t>
            </a:r>
          </a:p>
          <a:p>
            <a:r>
              <a:rPr lang="en-GB" sz="2000" i="1" dirty="0">
                <a:solidFill>
                  <a:schemeClr val="accent2"/>
                </a:solidFill>
              </a:rPr>
              <a:t>NB fully funded for 3 years by Battersea Power Station Foundation, the Mayors Young Londoners Fund, HCT and </a:t>
            </a:r>
            <a:r>
              <a:rPr lang="en-GB" sz="2000" i="1" dirty="0" err="1">
                <a:solidFill>
                  <a:schemeClr val="accent2"/>
                </a:solidFill>
              </a:rPr>
              <a:t>Optivo</a:t>
            </a:r>
            <a:r>
              <a:rPr lang="en-GB" sz="2000" i="1" dirty="0">
                <a:solidFill>
                  <a:schemeClr val="accent2"/>
                </a:solidFill>
              </a:rPr>
              <a:t> Housing</a:t>
            </a:r>
          </a:p>
        </p:txBody>
      </p:sp>
      <p:sp>
        <p:nvSpPr>
          <p:cNvPr id="4" name="Slide Number Placeholder 3">
            <a:extLst>
              <a:ext uri="{FF2B5EF4-FFF2-40B4-BE49-F238E27FC236}">
                <a16:creationId xmlns:a16="http://schemas.microsoft.com/office/drawing/2014/main" id="{0AD62731-44BE-4D14-9409-67BC5706497A}"/>
              </a:ext>
            </a:extLst>
          </p:cNvPr>
          <p:cNvSpPr>
            <a:spLocks noGrp="1"/>
          </p:cNvSpPr>
          <p:nvPr>
            <p:ph type="sldNum" sz="quarter" idx="12"/>
          </p:nvPr>
        </p:nvSpPr>
        <p:spPr/>
        <p:txBody>
          <a:bodyPr/>
          <a:lstStyle/>
          <a:p>
            <a:fld id="{CB9F2980-967F-CD4F-9C9C-F6EB89BF01DB}" type="slidenum">
              <a:rPr lang="en-US" smtClean="0"/>
              <a:pPr/>
              <a:t>8</a:t>
            </a:fld>
            <a:endParaRPr lang="en-US" dirty="0"/>
          </a:p>
        </p:txBody>
      </p:sp>
    </p:spTree>
    <p:extLst>
      <p:ext uri="{BB962C8B-B14F-4D97-AF65-F5344CB8AC3E}">
        <p14:creationId xmlns:p14="http://schemas.microsoft.com/office/powerpoint/2010/main" val="1944682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4032" y="44491"/>
            <a:ext cx="11666869" cy="1325563"/>
          </a:xfrm>
        </p:spPr>
        <p:txBody>
          <a:bodyPr/>
          <a:lstStyle/>
          <a:p>
            <a:r>
              <a:rPr lang="en-GB" sz="3200" dirty="0"/>
              <a:t>Where we are now…leading a HAYN strategy across London</a:t>
            </a:r>
          </a:p>
        </p:txBody>
      </p:sp>
      <p:sp>
        <p:nvSpPr>
          <p:cNvPr id="4" name="Content Placeholder 3"/>
          <p:cNvSpPr>
            <a:spLocks noGrp="1"/>
          </p:cNvSpPr>
          <p:nvPr>
            <p:ph idx="1"/>
          </p:nvPr>
        </p:nvSpPr>
        <p:spPr>
          <a:xfrm>
            <a:off x="838199" y="1128156"/>
            <a:ext cx="11096502" cy="4369407"/>
          </a:xfrm>
        </p:spPr>
        <p:txBody>
          <a:bodyPr/>
          <a:lstStyle/>
          <a:p>
            <a:pPr lvl="3"/>
            <a:endParaRPr lang="en-GB" sz="2000" dirty="0"/>
          </a:p>
          <a:p>
            <a:pPr lvl="1"/>
            <a:endParaRPr lang="en-GB" dirty="0"/>
          </a:p>
        </p:txBody>
      </p:sp>
      <p:sp>
        <p:nvSpPr>
          <p:cNvPr id="5" name="Slide Number Placeholder 4"/>
          <p:cNvSpPr>
            <a:spLocks noGrp="1"/>
          </p:cNvSpPr>
          <p:nvPr>
            <p:ph type="sldNum" sz="quarter" idx="12"/>
          </p:nvPr>
        </p:nvSpPr>
        <p:spPr/>
        <p:txBody>
          <a:bodyPr/>
          <a:lstStyle/>
          <a:p>
            <a:fld id="{CB9F2980-967F-CD4F-9C9C-F6EB89BF01DB}" type="slidenum">
              <a:rPr lang="en-US" smtClean="0"/>
              <a:pPr/>
              <a:t>9</a:t>
            </a:fld>
            <a:endParaRPr lang="en-US" dirty="0"/>
          </a:p>
        </p:txBody>
      </p:sp>
      <p:sp>
        <p:nvSpPr>
          <p:cNvPr id="6" name="Flowchart: Alternate Process 3">
            <a:extLst>
              <a:ext uri="{FF2B5EF4-FFF2-40B4-BE49-F238E27FC236}">
                <a16:creationId xmlns:a16="http://schemas.microsoft.com/office/drawing/2014/main" id="{AD3F6294-E96D-46C5-AD9C-B2FBC6545880}"/>
              </a:ext>
            </a:extLst>
          </p:cNvPr>
          <p:cNvSpPr/>
          <p:nvPr/>
        </p:nvSpPr>
        <p:spPr>
          <a:xfrm>
            <a:off x="782661" y="999342"/>
            <a:ext cx="2781857" cy="4868933"/>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 f7 f3 1"/>
              <a:gd name="f11" fmla="?: f8 f4 1"/>
              <a:gd name="f12" fmla="?: f9 f5 1"/>
              <a:gd name="f13" fmla="*/ f10 1 21600"/>
              <a:gd name="f14" fmla="*/ f11 1 21600"/>
              <a:gd name="f15" fmla="*/ 21600 f10 1"/>
              <a:gd name="f16" fmla="*/ 21600 f11 1"/>
              <a:gd name="f17" fmla="min f14 f13"/>
              <a:gd name="f18" fmla="*/ f15 1 f12"/>
              <a:gd name="f19" fmla="*/ f16 1 f12"/>
              <a:gd name="f20" fmla="val f18"/>
              <a:gd name="f21" fmla="val f19"/>
              <a:gd name="f22" fmla="*/ f6 f17 1"/>
              <a:gd name="f23" fmla="+- f21 0 f6"/>
              <a:gd name="f24" fmla="+- f20 0 f6"/>
              <a:gd name="f25" fmla="*/ f20 f17 1"/>
              <a:gd name="f26" fmla="*/ f21 f17 1"/>
              <a:gd name="f27" fmla="min f24 f23"/>
              <a:gd name="f28" fmla="*/ f27 1 6"/>
              <a:gd name="f29" fmla="+- f20 0 f28"/>
              <a:gd name="f30" fmla="+- f21 0 f28"/>
              <a:gd name="f31" fmla="*/ f28 29289 1"/>
              <a:gd name="f32" fmla="*/ f28 f17 1"/>
              <a:gd name="f33" fmla="*/ f31 1 100000"/>
              <a:gd name="f34" fmla="*/ f29 f17 1"/>
              <a:gd name="f35" fmla="*/ f30 f17 1"/>
              <a:gd name="f36" fmla="+- f20 0 f33"/>
              <a:gd name="f37" fmla="+- f21 0 f33"/>
              <a:gd name="f38" fmla="*/ f33 f17 1"/>
              <a:gd name="f39" fmla="*/ f36 f17 1"/>
              <a:gd name="f40" fmla="*/ f37 f17 1"/>
            </a:gdLst>
            <a:ahLst/>
            <a:cxnLst>
              <a:cxn ang="3cd4">
                <a:pos x="hc" y="t"/>
              </a:cxn>
              <a:cxn ang="0">
                <a:pos x="r" y="vc"/>
              </a:cxn>
              <a:cxn ang="cd4">
                <a:pos x="hc" y="b"/>
              </a:cxn>
              <a:cxn ang="cd2">
                <a:pos x="l" y="vc"/>
              </a:cxn>
            </a:cxnLst>
            <a:rect l="f38" t="f38" r="f39" b="f40"/>
            <a:pathLst>
              <a:path>
                <a:moveTo>
                  <a:pt x="f22" y="f32"/>
                </a:moveTo>
                <a:arcTo wR="f32" hR="f32" stAng="f0" swAng="f1"/>
                <a:lnTo>
                  <a:pt x="f34" y="f22"/>
                </a:lnTo>
                <a:arcTo wR="f32" hR="f32" stAng="f2" swAng="f1"/>
                <a:lnTo>
                  <a:pt x="f25" y="f35"/>
                </a:lnTo>
                <a:arcTo wR="f32" hR="f32" stAng="f6" swAng="f1"/>
                <a:lnTo>
                  <a:pt x="f32" y="f26"/>
                </a:lnTo>
                <a:arcTo wR="f32" hR="f32" stAng="f1" swAng="f1"/>
                <a:close/>
              </a:path>
            </a:pathLst>
          </a:custGeom>
          <a:solidFill>
            <a:srgbClr val="FFFFFF"/>
          </a:solidFill>
          <a:ln w="12701" cap="flat">
            <a:solidFill>
              <a:schemeClr val="accent2"/>
            </a:solidFill>
            <a:prstDash val="solid"/>
            <a:miter/>
          </a:ln>
        </p:spPr>
        <p:txBody>
          <a:bodyPr vert="horz" wrap="square" lIns="91440" tIns="45720" rIns="91440" bIns="45720" anchor="ctr" anchorCtr="0" compatLnSpc="1">
            <a:noAutofit/>
          </a:bodyPr>
          <a:lstStyle/>
          <a:p>
            <a:pPr>
              <a:lnSpc>
                <a:spcPct val="105000"/>
              </a:lnSpc>
              <a:spcAft>
                <a:spcPts val="8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Backbone of organisations: centralised resourcing &amp; strategic guidance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5000"/>
              </a:lnSpc>
              <a:spcAft>
                <a:spcPts val="800"/>
              </a:spcAft>
              <a:buFont typeface="Arial" panose="020B0604020202020204" pitchFamily="34" charset="0"/>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Housing Associations</a:t>
            </a:r>
          </a:p>
          <a:p>
            <a:pPr marL="285750" indent="-285750">
              <a:lnSpc>
                <a:spcPct val="105000"/>
              </a:lnSpc>
              <a:spcAft>
                <a:spcPts val="800"/>
              </a:spcAft>
              <a:buFont typeface="Arial" panose="020B0604020202020204" pitchFamily="34" charset="0"/>
              <a:buChar char="•"/>
            </a:pPr>
            <a:r>
              <a:rPr lang="en-GB" sz="1600" dirty="0">
                <a:latin typeface="Calibri" panose="020F0502020204030204" pitchFamily="34" charset="0"/>
                <a:ea typeface="Calibri" panose="020F0502020204030204" pitchFamily="34" charset="0"/>
                <a:cs typeface="Times New Roman" panose="02020603050405020304" pitchFamily="18" charset="0"/>
              </a:rPr>
              <a:t>Local Authorities</a:t>
            </a:r>
          </a:p>
          <a:p>
            <a:pPr marL="285750" indent="-285750">
              <a:lnSpc>
                <a:spcPct val="105000"/>
              </a:lnSpc>
              <a:spcAft>
                <a:spcPts val="800"/>
              </a:spcAft>
              <a:buFont typeface="Arial" panose="020B0604020202020204" pitchFamily="34" charset="0"/>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Funders</a:t>
            </a:r>
          </a:p>
          <a:p>
            <a:pPr marL="285750" indent="-285750">
              <a:lnSpc>
                <a:spcPct val="105000"/>
              </a:lnSpc>
              <a:spcAft>
                <a:spcPts val="800"/>
              </a:spcAft>
              <a:buFont typeface="Arial" panose="020B0604020202020204" pitchFamily="34" charset="0"/>
              <a:buChar char="•"/>
            </a:pPr>
            <a:r>
              <a:rPr lang="en-GB" sz="1600" dirty="0">
                <a:latin typeface="Calibri" panose="020F0502020204030204" pitchFamily="34" charset="0"/>
                <a:ea typeface="Calibri" panose="020F0502020204030204" pitchFamily="34" charset="0"/>
                <a:cs typeface="Times New Roman" panose="02020603050405020304" pitchFamily="18" charset="0"/>
              </a:rPr>
              <a:t>B</a:t>
            </a:r>
            <a:r>
              <a:rPr lang="en-GB" sz="1600" dirty="0">
                <a:effectLst/>
                <a:latin typeface="Calibri" panose="020F0502020204030204" pitchFamily="34" charset="0"/>
                <a:ea typeface="Calibri" panose="020F0502020204030204" pitchFamily="34" charset="0"/>
                <a:cs typeface="Times New Roman" panose="02020603050405020304" pitchFamily="18" charset="0"/>
              </a:rPr>
              <a:t>usinesses </a:t>
            </a:r>
          </a:p>
          <a:p>
            <a:pPr>
              <a:lnSpc>
                <a:spcPct val="105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Shared strategic objectives and principles</a:t>
            </a:r>
          </a:p>
          <a:p>
            <a:pPr>
              <a:lnSpc>
                <a:spcPct val="105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Shared measurement, continuous communication and mutually reinforcing activities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7" name="Flowchart: Connector 22">
            <a:extLst>
              <a:ext uri="{FF2B5EF4-FFF2-40B4-BE49-F238E27FC236}">
                <a16:creationId xmlns:a16="http://schemas.microsoft.com/office/drawing/2014/main" id="{E33825C0-21C5-419E-B867-C5C0660E7B4D}"/>
              </a:ext>
            </a:extLst>
          </p:cNvPr>
          <p:cNvSpPr/>
          <p:nvPr/>
        </p:nvSpPr>
        <p:spPr>
          <a:xfrm>
            <a:off x="5261252" y="2051107"/>
            <a:ext cx="982980" cy="98298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chemeClr val="accent2"/>
            </a:solidFill>
            <a:prstDash val="solid"/>
            <a:miter/>
          </a:ln>
        </p:spPr>
        <p:txBody>
          <a:bodyPr vert="horz" wrap="square" lIns="91440" tIns="45720" rIns="91440" bIns="45720" anchor="ctr" anchorCtr="0" compatLnSpc="1">
            <a:noAutofit/>
          </a:bodyPr>
          <a:lstStyle/>
          <a:p>
            <a:pPr algn="ctr">
              <a:lnSpc>
                <a:spcPct val="105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Borough level delivery </a:t>
            </a:r>
          </a:p>
        </p:txBody>
      </p:sp>
      <p:sp>
        <p:nvSpPr>
          <p:cNvPr id="8" name="Flowchart: Connector 22">
            <a:extLst>
              <a:ext uri="{FF2B5EF4-FFF2-40B4-BE49-F238E27FC236}">
                <a16:creationId xmlns:a16="http://schemas.microsoft.com/office/drawing/2014/main" id="{40A54580-00FB-4969-A9A5-B38A0CCDE079}"/>
              </a:ext>
            </a:extLst>
          </p:cNvPr>
          <p:cNvSpPr/>
          <p:nvPr/>
        </p:nvSpPr>
        <p:spPr>
          <a:xfrm>
            <a:off x="6027567" y="4757465"/>
            <a:ext cx="982980" cy="98298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chemeClr val="accent2"/>
            </a:solidFill>
            <a:prstDash val="solid"/>
            <a:miter/>
          </a:ln>
        </p:spPr>
        <p:txBody>
          <a:bodyPr vert="horz" wrap="square" lIns="91440" tIns="45720" rIns="91440" bIns="45720" anchor="ctr" anchorCtr="0" compatLnSpc="1">
            <a:noAutofit/>
          </a:bodyPr>
          <a:lstStyle/>
          <a:p>
            <a:pPr algn="ctr">
              <a:lnSpc>
                <a:spcPct val="105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Borough level delivery </a:t>
            </a:r>
          </a:p>
        </p:txBody>
      </p:sp>
      <p:sp>
        <p:nvSpPr>
          <p:cNvPr id="9" name="Flowchart: Connector 22">
            <a:extLst>
              <a:ext uri="{FF2B5EF4-FFF2-40B4-BE49-F238E27FC236}">
                <a16:creationId xmlns:a16="http://schemas.microsoft.com/office/drawing/2014/main" id="{B408166C-E8BF-499C-A097-1331E353AED1}"/>
              </a:ext>
            </a:extLst>
          </p:cNvPr>
          <p:cNvSpPr/>
          <p:nvPr/>
        </p:nvSpPr>
        <p:spPr>
          <a:xfrm>
            <a:off x="6386450" y="3209213"/>
            <a:ext cx="982980" cy="98298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chemeClr val="accent2"/>
            </a:solidFill>
            <a:prstDash val="solid"/>
            <a:miter/>
          </a:ln>
        </p:spPr>
        <p:txBody>
          <a:bodyPr vert="horz" wrap="square" lIns="91440" tIns="45720" rIns="91440" bIns="45720" anchor="ctr" anchorCtr="0" compatLnSpc="1">
            <a:noAutofit/>
          </a:bodyPr>
          <a:lstStyle/>
          <a:p>
            <a:pPr algn="ctr">
              <a:lnSpc>
                <a:spcPct val="105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Borough level delivery </a:t>
            </a:r>
          </a:p>
        </p:txBody>
      </p:sp>
      <p:sp>
        <p:nvSpPr>
          <p:cNvPr id="10" name="Flowchart: Connector 22">
            <a:extLst>
              <a:ext uri="{FF2B5EF4-FFF2-40B4-BE49-F238E27FC236}">
                <a16:creationId xmlns:a16="http://schemas.microsoft.com/office/drawing/2014/main" id="{BA562838-7D93-4C4C-80B7-0F2C9F5A6D33}"/>
              </a:ext>
            </a:extLst>
          </p:cNvPr>
          <p:cNvSpPr/>
          <p:nvPr/>
        </p:nvSpPr>
        <p:spPr>
          <a:xfrm>
            <a:off x="7498900" y="1238246"/>
            <a:ext cx="982980" cy="98298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chemeClr val="accent2"/>
            </a:solidFill>
            <a:prstDash val="solid"/>
            <a:miter/>
          </a:ln>
        </p:spPr>
        <p:txBody>
          <a:bodyPr vert="horz" wrap="square" lIns="91440" tIns="45720" rIns="91440" bIns="45720" anchor="ctr" anchorCtr="0" compatLnSpc="1">
            <a:noAutofit/>
          </a:bodyPr>
          <a:lstStyle/>
          <a:p>
            <a:pPr algn="ctr">
              <a:lnSpc>
                <a:spcPct val="105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Borough level delivery </a:t>
            </a:r>
          </a:p>
        </p:txBody>
      </p:sp>
      <p:sp>
        <p:nvSpPr>
          <p:cNvPr id="11" name="Flowchart: Connector 22">
            <a:extLst>
              <a:ext uri="{FF2B5EF4-FFF2-40B4-BE49-F238E27FC236}">
                <a16:creationId xmlns:a16="http://schemas.microsoft.com/office/drawing/2014/main" id="{65A57652-3209-495E-BDCF-AD3F67887EE1}"/>
              </a:ext>
            </a:extLst>
          </p:cNvPr>
          <p:cNvSpPr/>
          <p:nvPr/>
        </p:nvSpPr>
        <p:spPr>
          <a:xfrm>
            <a:off x="8002162" y="4522332"/>
            <a:ext cx="982980" cy="98298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chemeClr val="accent2"/>
            </a:solidFill>
            <a:prstDash val="solid"/>
            <a:miter/>
          </a:ln>
        </p:spPr>
        <p:txBody>
          <a:bodyPr vert="horz" wrap="square" lIns="91440" tIns="45720" rIns="91440" bIns="45720" anchor="ctr" anchorCtr="0" compatLnSpc="1">
            <a:noAutofit/>
          </a:bodyPr>
          <a:lstStyle/>
          <a:p>
            <a:pPr algn="ctr">
              <a:lnSpc>
                <a:spcPct val="105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Borough level delivery </a:t>
            </a:r>
          </a:p>
        </p:txBody>
      </p:sp>
      <p:sp>
        <p:nvSpPr>
          <p:cNvPr id="12" name="Speech Bubble: Rectangle 14">
            <a:extLst>
              <a:ext uri="{FF2B5EF4-FFF2-40B4-BE49-F238E27FC236}">
                <a16:creationId xmlns:a16="http://schemas.microsoft.com/office/drawing/2014/main" id="{AE89C800-4FDD-400A-A4CC-66DEA4874FBB}"/>
              </a:ext>
            </a:extLst>
          </p:cNvPr>
          <p:cNvSpPr/>
          <p:nvPr/>
        </p:nvSpPr>
        <p:spPr>
          <a:xfrm>
            <a:off x="8985142" y="1409217"/>
            <a:ext cx="3025759" cy="1223010"/>
          </a:xfrm>
          <a:custGeom>
            <a:avLst>
              <a:gd name="f0" fmla="val -12451"/>
              <a:gd name="f1" fmla="val 34731"/>
            </a:avLst>
            <a:gdLst>
              <a:gd name="f2" fmla="val 10800000"/>
              <a:gd name="f3" fmla="val 5400000"/>
              <a:gd name="f4" fmla="val 180"/>
              <a:gd name="f5" fmla="val w"/>
              <a:gd name="f6" fmla="val h"/>
              <a:gd name="f7" fmla="val 0"/>
              <a:gd name="f8" fmla="val 21600"/>
              <a:gd name="f9" fmla="+- 0 0 1"/>
              <a:gd name="f10" fmla="val 2147483647"/>
              <a:gd name="f11" fmla="val 3590"/>
              <a:gd name="f12" fmla="val 8970"/>
              <a:gd name="f13" fmla="val 12630"/>
              <a:gd name="f14" fmla="val 18010"/>
              <a:gd name="f15" fmla="val -2147483647"/>
              <a:gd name="f16" fmla="+- 0 0 180"/>
              <a:gd name="f17" fmla="*/ f5 1 21600"/>
              <a:gd name="f18" fmla="*/ f6 1 21600"/>
              <a:gd name="f19" fmla="val f7"/>
              <a:gd name="f20" fmla="val f8"/>
              <a:gd name="f21" fmla="pin -2147483647 f0 2147483647"/>
              <a:gd name="f22" fmla="pin -2147483647 f1 2147483647"/>
              <a:gd name="f23" fmla="*/ f16 f2 1"/>
              <a:gd name="f24" fmla="+- f20 0 f19"/>
              <a:gd name="f25" fmla="val f21"/>
              <a:gd name="f26" fmla="val f22"/>
              <a:gd name="f27" fmla="*/ f21 f17 1"/>
              <a:gd name="f28" fmla="*/ f22 f18 1"/>
              <a:gd name="f29" fmla="*/ f23 1 f4"/>
              <a:gd name="f30" fmla="*/ f24 1 21600"/>
              <a:gd name="f31" fmla="+- f25 0 10800"/>
              <a:gd name="f32" fmla="+- f26 0 10800"/>
              <a:gd name="f33" fmla="+- f26 0 21600"/>
              <a:gd name="f34" fmla="+- f25 0 21600"/>
              <a:gd name="f35" fmla="*/ f25 f17 1"/>
              <a:gd name="f36" fmla="*/ f26 f18 1"/>
              <a:gd name="f37" fmla="+- f29 0 f3"/>
              <a:gd name="f38" fmla="*/ 0 f30 1"/>
              <a:gd name="f39" fmla="*/ 21600 f30 1"/>
              <a:gd name="f40" fmla="abs f31"/>
              <a:gd name="f41" fmla="abs f32"/>
              <a:gd name="f42" fmla="+- f40 0 f41"/>
              <a:gd name="f43" fmla="+- f41 0 f40"/>
              <a:gd name="f44" fmla="*/ f38 1 f30"/>
              <a:gd name="f45" fmla="*/ f39 1 f30"/>
              <a:gd name="f46" fmla="?: f32 f9 f42"/>
              <a:gd name="f47" fmla="?: f32 f42 f9"/>
              <a:gd name="f48" fmla="?: f31 f9 f43"/>
              <a:gd name="f49" fmla="?: f31 f43 f9"/>
              <a:gd name="f50" fmla="*/ f44 f17 1"/>
              <a:gd name="f51" fmla="*/ f45 f17 1"/>
              <a:gd name="f52" fmla="*/ f45 f18 1"/>
              <a:gd name="f53" fmla="*/ f44 f18 1"/>
              <a:gd name="f54" fmla="?: f25 f9 f46"/>
              <a:gd name="f55" fmla="?: f25 f9 f47"/>
              <a:gd name="f56" fmla="?: f33 f48 f9"/>
              <a:gd name="f57" fmla="?: f33 f49 f9"/>
              <a:gd name="f58" fmla="?: f34 f47 f9"/>
              <a:gd name="f59" fmla="?: f34 f46 f9"/>
              <a:gd name="f60" fmla="?: f26 f9 f49"/>
              <a:gd name="f61" fmla="?: f26 f9 f48"/>
              <a:gd name="f62" fmla="?: f54 f25 0"/>
              <a:gd name="f63" fmla="?: f54 f26 6280"/>
              <a:gd name="f64" fmla="?: f55 f25 0"/>
              <a:gd name="f65" fmla="?: f55 f26 15320"/>
              <a:gd name="f66" fmla="?: f56 f25 6280"/>
              <a:gd name="f67" fmla="?: f56 f26 21600"/>
              <a:gd name="f68" fmla="?: f57 f25 15320"/>
              <a:gd name="f69" fmla="?: f57 f26 21600"/>
              <a:gd name="f70" fmla="?: f58 f25 21600"/>
              <a:gd name="f71" fmla="?: f58 f26 15320"/>
              <a:gd name="f72" fmla="?: f59 f25 21600"/>
              <a:gd name="f73" fmla="?: f59 f26 6280"/>
              <a:gd name="f74" fmla="?: f60 f25 15320"/>
              <a:gd name="f75" fmla="?: f60 f26 0"/>
              <a:gd name="f76" fmla="?: f61 f25 6280"/>
              <a:gd name="f77" fmla="?: f61 f26 0"/>
            </a:gdLst>
            <a:ahLst>
              <a:ahXY gdRefX="f0" minX="f15" maxX="f10" gdRefY="f1" minY="f15" maxY="f10">
                <a:pos x="f27" y="f28"/>
              </a:ahXY>
            </a:ahLst>
            <a:cxnLst>
              <a:cxn ang="3cd4">
                <a:pos x="hc" y="t"/>
              </a:cxn>
              <a:cxn ang="0">
                <a:pos x="r" y="vc"/>
              </a:cxn>
              <a:cxn ang="cd4">
                <a:pos x="hc" y="b"/>
              </a:cxn>
              <a:cxn ang="cd2">
                <a:pos x="l" y="vc"/>
              </a:cxn>
              <a:cxn ang="f37">
                <a:pos x="f35" y="f36"/>
              </a:cxn>
            </a:cxnLst>
            <a:rect l="f50" t="f53" r="f51" b="f52"/>
            <a:pathLst>
              <a:path w="21600" h="21600">
                <a:moveTo>
                  <a:pt x="f7" y="f7"/>
                </a:moveTo>
                <a:lnTo>
                  <a:pt x="f7" y="f11"/>
                </a:lnTo>
                <a:lnTo>
                  <a:pt x="f62" y="f63"/>
                </a:lnTo>
                <a:lnTo>
                  <a:pt x="f7" y="f12"/>
                </a:lnTo>
                <a:lnTo>
                  <a:pt x="f7" y="f13"/>
                </a:lnTo>
                <a:lnTo>
                  <a:pt x="f64" y="f65"/>
                </a:lnTo>
                <a:lnTo>
                  <a:pt x="f7" y="f14"/>
                </a:lnTo>
                <a:lnTo>
                  <a:pt x="f7" y="f8"/>
                </a:lnTo>
                <a:lnTo>
                  <a:pt x="f11" y="f8"/>
                </a:lnTo>
                <a:lnTo>
                  <a:pt x="f66" y="f67"/>
                </a:lnTo>
                <a:lnTo>
                  <a:pt x="f12" y="f8"/>
                </a:lnTo>
                <a:lnTo>
                  <a:pt x="f13" y="f8"/>
                </a:lnTo>
                <a:lnTo>
                  <a:pt x="f68" y="f69"/>
                </a:lnTo>
                <a:lnTo>
                  <a:pt x="f14" y="f8"/>
                </a:lnTo>
                <a:lnTo>
                  <a:pt x="f8" y="f8"/>
                </a:lnTo>
                <a:lnTo>
                  <a:pt x="f8" y="f14"/>
                </a:lnTo>
                <a:lnTo>
                  <a:pt x="f70" y="f71"/>
                </a:lnTo>
                <a:lnTo>
                  <a:pt x="f8" y="f13"/>
                </a:lnTo>
                <a:lnTo>
                  <a:pt x="f8" y="f12"/>
                </a:lnTo>
                <a:lnTo>
                  <a:pt x="f72" y="f73"/>
                </a:lnTo>
                <a:lnTo>
                  <a:pt x="f8" y="f11"/>
                </a:lnTo>
                <a:lnTo>
                  <a:pt x="f8" y="f7"/>
                </a:lnTo>
                <a:lnTo>
                  <a:pt x="f14" y="f7"/>
                </a:lnTo>
                <a:lnTo>
                  <a:pt x="f74" y="f75"/>
                </a:lnTo>
                <a:lnTo>
                  <a:pt x="f13" y="f7"/>
                </a:lnTo>
                <a:lnTo>
                  <a:pt x="f12" y="f7"/>
                </a:lnTo>
                <a:lnTo>
                  <a:pt x="f76" y="f77"/>
                </a:lnTo>
                <a:lnTo>
                  <a:pt x="f11" y="f7"/>
                </a:lnTo>
                <a:lnTo>
                  <a:pt x="f7" y="f7"/>
                </a:lnTo>
                <a:close/>
              </a:path>
            </a:pathLst>
          </a:custGeom>
          <a:solidFill>
            <a:srgbClr val="FFFFFF"/>
          </a:solidFill>
          <a:ln w="12701" cap="flat">
            <a:solidFill>
              <a:schemeClr val="accent1">
                <a:lumMod val="75000"/>
              </a:schemeClr>
            </a:solidFill>
            <a:prstDash val="solid"/>
            <a:miter/>
          </a:ln>
        </p:spPr>
        <p:txBody>
          <a:bodyPr vert="horz" wrap="square" lIns="91440" tIns="45720" rIns="91440" bIns="45720" anchor="ctr" anchorCtr="0" compatLnSpc="1">
            <a:noAutofit/>
          </a:bodyPr>
          <a:lstStyle/>
          <a:p>
            <a:pPr algn="ctr">
              <a:lnSpc>
                <a:spcPct val="105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An ecosystem of projects delivered in LA hotspot wards by local partners with localised knowledge</a:t>
            </a:r>
          </a:p>
          <a:p>
            <a:pPr algn="ctr">
              <a:lnSpc>
                <a:spcPct val="105000"/>
              </a:lnSpc>
              <a:spcAft>
                <a:spcPts val="800"/>
              </a:spcAft>
            </a:pPr>
            <a:r>
              <a:rPr lang="en-GB" sz="1100" dirty="0">
                <a:latin typeface="Calibri" panose="020F0502020204030204" pitchFamily="34" charset="0"/>
                <a:ea typeface="Calibri" panose="020F0502020204030204" pitchFamily="34" charset="0"/>
                <a:cs typeface="Times New Roman" panose="02020603050405020304" pitchFamily="18" charset="0"/>
              </a:rPr>
              <a:t>Delivering to shared strategic objectives and driven by local voice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DE826D3A-4015-4B46-B90E-D1C4B943472F}"/>
              </a:ext>
            </a:extLst>
          </p:cNvPr>
          <p:cNvCxnSpPr>
            <a:cxnSpLocks/>
          </p:cNvCxnSpPr>
          <p:nvPr/>
        </p:nvCxnSpPr>
        <p:spPr>
          <a:xfrm>
            <a:off x="3564518" y="2580054"/>
            <a:ext cx="1688189" cy="61401"/>
          </a:xfrm>
          <a:prstGeom prst="straightConnector1">
            <a:avLst/>
          </a:prstGeom>
          <a:noFill/>
          <a:ln w="6345" cap="flat">
            <a:solidFill>
              <a:schemeClr val="accent2"/>
            </a:solidFill>
            <a:prstDash val="solid"/>
            <a:miter/>
            <a:headEnd type="arrow"/>
            <a:tailEnd type="arrow"/>
          </a:ln>
        </p:spPr>
      </p:cxnSp>
      <p:cxnSp>
        <p:nvCxnSpPr>
          <p:cNvPr id="15" name="Straight Arrow Connector 14">
            <a:extLst>
              <a:ext uri="{FF2B5EF4-FFF2-40B4-BE49-F238E27FC236}">
                <a16:creationId xmlns:a16="http://schemas.microsoft.com/office/drawing/2014/main" id="{B46860E5-E519-46FA-B855-7BE81D245079}"/>
              </a:ext>
            </a:extLst>
          </p:cNvPr>
          <p:cNvCxnSpPr>
            <a:cxnSpLocks/>
          </p:cNvCxnSpPr>
          <p:nvPr/>
        </p:nvCxnSpPr>
        <p:spPr>
          <a:xfrm>
            <a:off x="3574624" y="3932459"/>
            <a:ext cx="4448416" cy="849248"/>
          </a:xfrm>
          <a:prstGeom prst="straightConnector1">
            <a:avLst/>
          </a:prstGeom>
          <a:noFill/>
          <a:ln w="6345" cap="flat">
            <a:solidFill>
              <a:schemeClr val="accent2"/>
            </a:solidFill>
            <a:prstDash val="solid"/>
            <a:miter/>
            <a:headEnd type="arrow"/>
            <a:tailEnd type="arrow"/>
          </a:ln>
        </p:spPr>
      </p:cxnSp>
      <p:cxnSp>
        <p:nvCxnSpPr>
          <p:cNvPr id="17" name="Straight Arrow Connector 16">
            <a:extLst>
              <a:ext uri="{FF2B5EF4-FFF2-40B4-BE49-F238E27FC236}">
                <a16:creationId xmlns:a16="http://schemas.microsoft.com/office/drawing/2014/main" id="{FD956833-69C7-40A7-80E9-9F438B413C6D}"/>
              </a:ext>
            </a:extLst>
          </p:cNvPr>
          <p:cNvCxnSpPr>
            <a:cxnSpLocks/>
          </p:cNvCxnSpPr>
          <p:nvPr/>
        </p:nvCxnSpPr>
        <p:spPr>
          <a:xfrm>
            <a:off x="3564518" y="3220407"/>
            <a:ext cx="2821932" cy="257151"/>
          </a:xfrm>
          <a:prstGeom prst="straightConnector1">
            <a:avLst/>
          </a:prstGeom>
          <a:noFill/>
          <a:ln w="6345" cap="flat">
            <a:solidFill>
              <a:schemeClr val="accent2"/>
            </a:solidFill>
            <a:prstDash val="solid"/>
            <a:miter/>
            <a:headEnd type="arrow"/>
            <a:tailEnd type="arrow"/>
          </a:ln>
        </p:spPr>
      </p:cxnSp>
      <p:cxnSp>
        <p:nvCxnSpPr>
          <p:cNvPr id="19" name="Straight Arrow Connector 18">
            <a:extLst>
              <a:ext uri="{FF2B5EF4-FFF2-40B4-BE49-F238E27FC236}">
                <a16:creationId xmlns:a16="http://schemas.microsoft.com/office/drawing/2014/main" id="{AA878CC9-F86E-4A0F-B6F0-0D0655DB4DC4}"/>
              </a:ext>
            </a:extLst>
          </p:cNvPr>
          <p:cNvCxnSpPr>
            <a:cxnSpLocks/>
          </p:cNvCxnSpPr>
          <p:nvPr/>
        </p:nvCxnSpPr>
        <p:spPr>
          <a:xfrm flipV="1">
            <a:off x="3574624" y="1616342"/>
            <a:ext cx="3944081" cy="374198"/>
          </a:xfrm>
          <a:prstGeom prst="straightConnector1">
            <a:avLst/>
          </a:prstGeom>
          <a:noFill/>
          <a:ln w="6345" cap="flat">
            <a:solidFill>
              <a:schemeClr val="accent2"/>
            </a:solidFill>
            <a:prstDash val="solid"/>
            <a:miter/>
            <a:headEnd type="arrow"/>
            <a:tailEnd type="arrow"/>
          </a:ln>
        </p:spPr>
      </p:cxnSp>
      <p:cxnSp>
        <p:nvCxnSpPr>
          <p:cNvPr id="22" name="Straight Arrow Connector 21">
            <a:extLst>
              <a:ext uri="{FF2B5EF4-FFF2-40B4-BE49-F238E27FC236}">
                <a16:creationId xmlns:a16="http://schemas.microsoft.com/office/drawing/2014/main" id="{2DE2A83D-1B30-43EC-8E77-D685791EB8CB}"/>
              </a:ext>
            </a:extLst>
          </p:cNvPr>
          <p:cNvCxnSpPr>
            <a:cxnSpLocks/>
          </p:cNvCxnSpPr>
          <p:nvPr/>
        </p:nvCxnSpPr>
        <p:spPr>
          <a:xfrm flipV="1">
            <a:off x="3554819" y="5117410"/>
            <a:ext cx="2472748" cy="101379"/>
          </a:xfrm>
          <a:prstGeom prst="straightConnector1">
            <a:avLst/>
          </a:prstGeom>
          <a:noFill/>
          <a:ln w="6345" cap="flat">
            <a:solidFill>
              <a:schemeClr val="accent2"/>
            </a:solidFill>
            <a:prstDash val="solid"/>
            <a:miter/>
            <a:headEnd type="arrow"/>
            <a:tailEnd type="arrow"/>
          </a:ln>
        </p:spPr>
      </p:cxnSp>
    </p:spTree>
    <p:extLst>
      <p:ext uri="{BB962C8B-B14F-4D97-AF65-F5344CB8AC3E}">
        <p14:creationId xmlns:p14="http://schemas.microsoft.com/office/powerpoint/2010/main" val="484321815"/>
      </p:ext>
    </p:extLst>
  </p:cSld>
  <p:clrMapOvr>
    <a:masterClrMapping/>
  </p:clrMapOvr>
</p:sld>
</file>

<file path=ppt/theme/theme1.xml><?xml version="1.0" encoding="utf-8"?>
<a:theme xmlns:a="http://schemas.openxmlformats.org/drawingml/2006/main" name="2017_brand_update_Hyde_Presentation_Blank_Template_v2">
  <a:themeElements>
    <a:clrScheme name="Hyde">
      <a:dk1>
        <a:sysClr val="windowText" lastClr="000000"/>
      </a:dk1>
      <a:lt1>
        <a:sysClr val="window" lastClr="FFFFFF"/>
      </a:lt1>
      <a:dk2>
        <a:srgbClr val="1A202B"/>
      </a:dk2>
      <a:lt2>
        <a:srgbClr val="D9D6CC"/>
      </a:lt2>
      <a:accent1>
        <a:srgbClr val="3B5570"/>
      </a:accent1>
      <a:accent2>
        <a:srgbClr val="FC6644"/>
      </a:accent2>
      <a:accent3>
        <a:srgbClr val="F4F1E5"/>
      </a:accent3>
      <a:accent4>
        <a:srgbClr val="FC9256"/>
      </a:accent4>
      <a:accent5>
        <a:srgbClr val="4DC56A"/>
      </a:accent5>
      <a:accent6>
        <a:srgbClr val="389E70"/>
      </a:accent6>
      <a:hlink>
        <a:srgbClr val="FC6644"/>
      </a:hlink>
      <a:folHlink>
        <a:srgbClr val="3B557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9B5EDB9AF30049BA9235DA3D725854" ma:contentTypeVersion="13" ma:contentTypeDescription="Create a new document." ma:contentTypeScope="" ma:versionID="e257388852dd7c999f371cc377f19b6a">
  <xsd:schema xmlns:xsd="http://www.w3.org/2001/XMLSchema" xmlns:xs="http://www.w3.org/2001/XMLSchema" xmlns:p="http://schemas.microsoft.com/office/2006/metadata/properties" xmlns:ns2="1d3e7ae0-a111-4f7f-b0e8-274c401a14d2" xmlns:ns3="bec6d8a1-fcfc-49f1-a6de-fcb0feaf700a" targetNamespace="http://schemas.microsoft.com/office/2006/metadata/properties" ma:root="true" ma:fieldsID="5f5adc9425020729dff952d59df383fe" ns2:_="" ns3:_="">
    <xsd:import namespace="1d3e7ae0-a111-4f7f-b0e8-274c401a14d2"/>
    <xsd:import namespace="bec6d8a1-fcfc-49f1-a6de-fcb0feaf700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3e7ae0-a111-4f7f-b0e8-274c401a14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ec6d8a1-fcfc-49f1-a6de-fcb0feaf700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79FC3FE-AA90-4ADE-B022-45474352141F}"/>
</file>

<file path=customXml/itemProps2.xml><?xml version="1.0" encoding="utf-8"?>
<ds:datastoreItem xmlns:ds="http://schemas.openxmlformats.org/officeDocument/2006/customXml" ds:itemID="{C80F6D86-A1C4-4D19-A9AE-50163E0CADD1}">
  <ds:schemaRefs>
    <ds:schemaRef ds:uri="http://schemas.microsoft.com/sharepoint/v3/contenttype/forms"/>
  </ds:schemaRefs>
</ds:datastoreItem>
</file>

<file path=customXml/itemProps3.xml><?xml version="1.0" encoding="utf-8"?>
<ds:datastoreItem xmlns:ds="http://schemas.openxmlformats.org/officeDocument/2006/customXml" ds:itemID="{97C566B3-1297-4D42-B412-58F9A14310E4}">
  <ds:schemaRefs>
    <ds:schemaRef ds:uri="http://schemas.microsoft.com/office/infopath/2007/PartnerControls"/>
    <ds:schemaRef ds:uri="http://purl.org/dc/dcmitype/"/>
    <ds:schemaRef ds:uri="http://purl.org/dc/terms/"/>
    <ds:schemaRef ds:uri="e5e70b0b-2940-4b41-819d-dca179b57b66"/>
    <ds:schemaRef ds:uri="bbe4ee95-db78-4a39-b33f-bb6cf5da640a"/>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6078</TotalTime>
  <Words>666</Words>
  <Application>Microsoft Office PowerPoint</Application>
  <PresentationFormat>Widescreen</PresentationFormat>
  <Paragraphs>68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2017_brand_update_Hyde_Presentation_Blank_Template_v2</vt:lpstr>
      <vt:lpstr>Sarah Willis Hyde Foundation</vt:lpstr>
      <vt:lpstr>The big picture </vt:lpstr>
      <vt:lpstr>Strategic work to inform local approaches</vt:lpstr>
      <vt:lpstr>What was our learning……</vt:lpstr>
      <vt:lpstr>So what are we doing…. </vt:lpstr>
      <vt:lpstr>Lambeth….our estates, our customers, our assets, our responsibility..</vt:lpstr>
      <vt:lpstr>Hyper local place based solutions: Estate of Mine Lambeth – our place, our space, our future  </vt:lpstr>
      <vt:lpstr>Place based solutions: Estate of Mine Lambeth – our place, our space, our future </vt:lpstr>
      <vt:lpstr>Where we are now…leading a HAYN strategy across London</vt:lpstr>
    </vt:vector>
  </TitlesOfParts>
  <Company>Hyde Housing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Freer</dc:creator>
  <cp:lastModifiedBy>Sarah Willis</cp:lastModifiedBy>
  <cp:revision>202</cp:revision>
  <cp:lastPrinted>2018-04-24T16:27:33Z</cp:lastPrinted>
  <dcterms:created xsi:type="dcterms:W3CDTF">2017-06-19T12:46:04Z</dcterms:created>
  <dcterms:modified xsi:type="dcterms:W3CDTF">2019-11-12T09:12:31Z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0x0101006A9B5EDB9AF30049BA9235DA3D725854</vt:lpwstr>
  </property>
</Properties>
</file>